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1169" r:id="rId4"/>
    <p:sldId id="1166" r:id="rId5"/>
    <p:sldId id="1167" r:id="rId6"/>
    <p:sldId id="1168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90F3A-BA92-4B95-BD4D-D72F1211EA1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F94F8-077A-44C0-A3B0-3126491C5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1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CE460-69C6-4351-8E27-EBC22585A9A0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8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4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8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61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4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4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17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7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9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59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522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7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2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2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8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9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0F61-CAFF-41F4-91FB-C1C7E06E213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2C1E-E310-4A55-9DDE-DF2513CCD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08CF1-C7E4-4367-B8B7-784BD1D3A41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55616-4FCA-4023-8078-265F99A8705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09"/>
            <a:ext cx="12197918" cy="6551719"/>
          </a:xfrm>
        </p:spPr>
      </p:pic>
    </p:spTree>
    <p:extLst>
      <p:ext uri="{BB962C8B-B14F-4D97-AF65-F5344CB8AC3E}">
        <p14:creationId xmlns:p14="http://schemas.microsoft.com/office/powerpoint/2010/main" val="203231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60" y="1141556"/>
            <a:ext cx="2104358" cy="5538645"/>
            <a:chOff x="0" y="0"/>
            <a:chExt cx="2878810" cy="6360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8810" cy="6360740"/>
            </a:xfrm>
            <a:custGeom>
              <a:avLst/>
              <a:gdLst/>
              <a:ahLst/>
              <a:cxnLst/>
              <a:rect l="l" t="t" r="r" b="b"/>
              <a:pathLst>
                <a:path w="2878810" h="6360740">
                  <a:moveTo>
                    <a:pt x="0" y="0"/>
                  </a:moveTo>
                  <a:lnTo>
                    <a:pt x="2878810" y="0"/>
                  </a:lnTo>
                  <a:lnTo>
                    <a:pt x="2878810" y="6360740"/>
                  </a:lnTo>
                  <a:lnTo>
                    <a:pt x="0" y="6360740"/>
                  </a:lnTo>
                  <a:close/>
                </a:path>
              </a:pathLst>
            </a:custGeom>
            <a:solidFill>
              <a:srgbClr val="E9FA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78810" cy="6398840"/>
            </a:xfrm>
            <a:prstGeom prst="rect">
              <a:avLst/>
            </a:prstGeom>
          </p:spPr>
          <p:txBody>
            <a:bodyPr lIns="88537" tIns="88537" rIns="88537" bIns="88537" rtlCol="0" anchor="t"/>
            <a:lstStyle/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49755" y="1041400"/>
            <a:ext cx="2074247" cy="5638800"/>
            <a:chOff x="0" y="-238970"/>
            <a:chExt cx="2905110" cy="65898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05110" cy="6350846"/>
            </a:xfrm>
            <a:custGeom>
              <a:avLst/>
              <a:gdLst/>
              <a:ahLst/>
              <a:cxnLst/>
              <a:rect l="l" t="t" r="r" b="b"/>
              <a:pathLst>
                <a:path w="2905110" h="6350846">
                  <a:moveTo>
                    <a:pt x="0" y="0"/>
                  </a:moveTo>
                  <a:lnTo>
                    <a:pt x="2905110" y="0"/>
                  </a:lnTo>
                  <a:lnTo>
                    <a:pt x="2905110" y="6350846"/>
                  </a:lnTo>
                  <a:lnTo>
                    <a:pt x="0" y="6350846"/>
                  </a:lnTo>
                  <a:close/>
                </a:path>
              </a:pathLst>
            </a:custGeom>
            <a:solidFill>
              <a:srgbClr val="CFFA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970"/>
              <a:ext cx="2905110" cy="6589816"/>
            </a:xfrm>
            <a:prstGeom prst="rect">
              <a:avLst/>
            </a:prstGeom>
          </p:spPr>
          <p:txBody>
            <a:bodyPr lIns="88537" tIns="88537" rIns="88537" bIns="88537" rtlCol="0" anchor="t"/>
            <a:lstStyle/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5242" y="1245883"/>
            <a:ext cx="2104358" cy="5434318"/>
            <a:chOff x="0" y="0"/>
            <a:chExt cx="2905110" cy="63241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05110" cy="6324126"/>
            </a:xfrm>
            <a:custGeom>
              <a:avLst/>
              <a:gdLst/>
              <a:ahLst/>
              <a:cxnLst/>
              <a:rect l="l" t="t" r="r" b="b"/>
              <a:pathLst>
                <a:path w="2905110" h="6324126">
                  <a:moveTo>
                    <a:pt x="0" y="0"/>
                  </a:moveTo>
                  <a:lnTo>
                    <a:pt x="2905110" y="0"/>
                  </a:lnTo>
                  <a:lnTo>
                    <a:pt x="2905110" y="6324126"/>
                  </a:lnTo>
                  <a:lnTo>
                    <a:pt x="0" y="6324126"/>
                  </a:lnTo>
                  <a:close/>
                </a:path>
              </a:pathLst>
            </a:custGeom>
            <a:solidFill>
              <a:srgbClr val="A5F6E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05110" cy="6362226"/>
            </a:xfrm>
            <a:prstGeom prst="rect">
              <a:avLst/>
            </a:prstGeom>
          </p:spPr>
          <p:txBody>
            <a:bodyPr lIns="88537" tIns="88537" rIns="88537" bIns="88537" rtlCol="0" anchor="t"/>
            <a:lstStyle/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39787" y="1041400"/>
            <a:ext cx="2176851" cy="5623824"/>
            <a:chOff x="0" y="-195917"/>
            <a:chExt cx="2943593" cy="65860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43593" cy="6390170"/>
            </a:xfrm>
            <a:custGeom>
              <a:avLst/>
              <a:gdLst/>
              <a:ahLst/>
              <a:cxnLst/>
              <a:rect l="l" t="t" r="r" b="b"/>
              <a:pathLst>
                <a:path w="2943593" h="6390170">
                  <a:moveTo>
                    <a:pt x="0" y="0"/>
                  </a:moveTo>
                  <a:lnTo>
                    <a:pt x="2943593" y="0"/>
                  </a:lnTo>
                  <a:lnTo>
                    <a:pt x="2943593" y="6390170"/>
                  </a:lnTo>
                  <a:lnTo>
                    <a:pt x="0" y="6390170"/>
                  </a:lnTo>
                  <a:close/>
                </a:path>
              </a:pathLst>
            </a:custGeom>
            <a:solidFill>
              <a:srgbClr val="85EBD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5917"/>
              <a:ext cx="2943593" cy="6586087"/>
            </a:xfrm>
            <a:prstGeom prst="rect">
              <a:avLst/>
            </a:prstGeom>
          </p:spPr>
          <p:txBody>
            <a:bodyPr lIns="88537" tIns="88537" rIns="88537" bIns="88537" rtlCol="0" anchor="t"/>
            <a:lstStyle/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0868" y="792366"/>
            <a:ext cx="2104358" cy="493601"/>
            <a:chOff x="0" y="0"/>
            <a:chExt cx="1897867" cy="5041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97867" cy="504185"/>
            </a:xfrm>
            <a:custGeom>
              <a:avLst/>
              <a:gdLst/>
              <a:ahLst/>
              <a:cxnLst/>
              <a:rect l="l" t="t" r="r" b="b"/>
              <a:pathLst>
                <a:path w="1897867" h="504185">
                  <a:moveTo>
                    <a:pt x="0" y="0"/>
                  </a:moveTo>
                  <a:lnTo>
                    <a:pt x="1897867" y="0"/>
                  </a:lnTo>
                  <a:lnTo>
                    <a:pt x="1897867" y="504185"/>
                  </a:lnTo>
                  <a:lnTo>
                    <a:pt x="0" y="504185"/>
                  </a:lnTo>
                  <a:close/>
                </a:path>
              </a:pathLst>
            </a:custGeom>
            <a:solidFill>
              <a:srgbClr val="00906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897867" cy="570860"/>
            </a:xfrm>
            <a:prstGeom prst="rect">
              <a:avLst/>
            </a:prstGeom>
          </p:spPr>
          <p:txBody>
            <a:bodyPr lIns="88537" tIns="88537" rIns="88537" bIns="88537" rtlCol="0" anchor="ctr"/>
            <a:lstStyle/>
            <a:p>
              <a:pPr algn="ctr" defTabSz="609630">
                <a:lnSpc>
                  <a:spcPts val="2511"/>
                </a:lnSpc>
                <a:defRPr/>
              </a:pPr>
              <a:r>
                <a:rPr lang="en-US" sz="1794" b="1">
                  <a:solidFill>
                    <a:srgbClr val="293039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I тоқсан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855242" y="777679"/>
            <a:ext cx="2104358" cy="493601"/>
            <a:chOff x="0" y="0"/>
            <a:chExt cx="1915205" cy="5041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5205" cy="504185"/>
            </a:xfrm>
            <a:custGeom>
              <a:avLst/>
              <a:gdLst/>
              <a:ahLst/>
              <a:cxnLst/>
              <a:rect l="l" t="t" r="r" b="b"/>
              <a:pathLst>
                <a:path w="1915205" h="504185">
                  <a:moveTo>
                    <a:pt x="0" y="0"/>
                  </a:moveTo>
                  <a:lnTo>
                    <a:pt x="1915205" y="0"/>
                  </a:lnTo>
                  <a:lnTo>
                    <a:pt x="1915205" y="504185"/>
                  </a:lnTo>
                  <a:lnTo>
                    <a:pt x="0" y="504185"/>
                  </a:lnTo>
                  <a:close/>
                </a:path>
              </a:pathLst>
            </a:custGeom>
            <a:solidFill>
              <a:srgbClr val="0090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915205" cy="570860"/>
            </a:xfrm>
            <a:prstGeom prst="rect">
              <a:avLst/>
            </a:prstGeom>
          </p:spPr>
          <p:txBody>
            <a:bodyPr lIns="88537" tIns="88537" rIns="88537" bIns="88537" rtlCol="0" anchor="ctr"/>
            <a:lstStyle/>
            <a:p>
              <a:pPr algn="ctr" defTabSz="609630">
                <a:lnSpc>
                  <a:spcPts val="2511"/>
                </a:lnSpc>
                <a:defRPr/>
              </a:pPr>
              <a:r>
                <a:rPr lang="en-US" sz="1794" b="1">
                  <a:solidFill>
                    <a:srgbClr val="293039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III тоқсан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49755" y="792365"/>
            <a:ext cx="2074247" cy="493601"/>
            <a:chOff x="0" y="0"/>
            <a:chExt cx="1915205" cy="5041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5205" cy="504185"/>
            </a:xfrm>
            <a:custGeom>
              <a:avLst/>
              <a:gdLst/>
              <a:ahLst/>
              <a:cxnLst/>
              <a:rect l="l" t="t" r="r" b="b"/>
              <a:pathLst>
                <a:path w="1915205" h="504185">
                  <a:moveTo>
                    <a:pt x="0" y="0"/>
                  </a:moveTo>
                  <a:lnTo>
                    <a:pt x="1915205" y="0"/>
                  </a:lnTo>
                  <a:lnTo>
                    <a:pt x="1915205" y="504185"/>
                  </a:lnTo>
                  <a:lnTo>
                    <a:pt x="0" y="504185"/>
                  </a:lnTo>
                  <a:close/>
                </a:path>
              </a:pathLst>
            </a:custGeom>
            <a:solidFill>
              <a:srgbClr val="00906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915205" cy="570860"/>
            </a:xfrm>
            <a:prstGeom prst="rect">
              <a:avLst/>
            </a:prstGeom>
          </p:spPr>
          <p:txBody>
            <a:bodyPr lIns="88537" tIns="88537" rIns="88537" bIns="88537" rtlCol="0" anchor="ctr"/>
            <a:lstStyle/>
            <a:p>
              <a:pPr algn="ctr" defTabSz="609630">
                <a:lnSpc>
                  <a:spcPts val="2511"/>
                </a:lnSpc>
                <a:defRPr/>
              </a:pPr>
              <a:r>
                <a:rPr lang="en-US" sz="1794" b="1">
                  <a:solidFill>
                    <a:srgbClr val="293039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II тоқсан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139787" y="782234"/>
            <a:ext cx="2176851" cy="493601"/>
            <a:chOff x="0" y="0"/>
            <a:chExt cx="1940575" cy="5041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0575" cy="504185"/>
            </a:xfrm>
            <a:custGeom>
              <a:avLst/>
              <a:gdLst/>
              <a:ahLst/>
              <a:cxnLst/>
              <a:rect l="l" t="t" r="r" b="b"/>
              <a:pathLst>
                <a:path w="1940575" h="504185">
                  <a:moveTo>
                    <a:pt x="0" y="0"/>
                  </a:moveTo>
                  <a:lnTo>
                    <a:pt x="1940575" y="0"/>
                  </a:lnTo>
                  <a:lnTo>
                    <a:pt x="1940575" y="504185"/>
                  </a:lnTo>
                  <a:lnTo>
                    <a:pt x="0" y="504185"/>
                  </a:lnTo>
                  <a:close/>
                </a:path>
              </a:pathLst>
            </a:custGeom>
            <a:solidFill>
              <a:srgbClr val="00906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940575" cy="570860"/>
            </a:xfrm>
            <a:prstGeom prst="rect">
              <a:avLst/>
            </a:prstGeom>
          </p:spPr>
          <p:txBody>
            <a:bodyPr lIns="88537" tIns="88537" rIns="88537" bIns="88537" rtlCol="0" anchor="ctr"/>
            <a:lstStyle/>
            <a:p>
              <a:pPr algn="ctr" defTabSz="609630">
                <a:lnSpc>
                  <a:spcPts val="2511"/>
                </a:lnSpc>
                <a:defRPr/>
              </a:pPr>
              <a:r>
                <a:rPr lang="en-US" sz="1794" b="1">
                  <a:solidFill>
                    <a:srgbClr val="293039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IV тоқсан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1"/>
            <a:ext cx="12192000" cy="629175"/>
            <a:chOff x="0" y="0"/>
            <a:chExt cx="8668170" cy="85000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68170" cy="850005"/>
            </a:xfrm>
            <a:custGeom>
              <a:avLst/>
              <a:gdLst/>
              <a:ahLst/>
              <a:cxnLst/>
              <a:rect l="l" t="t" r="r" b="b"/>
              <a:pathLst>
                <a:path w="8668170" h="850005">
                  <a:moveTo>
                    <a:pt x="0" y="0"/>
                  </a:moveTo>
                  <a:lnTo>
                    <a:pt x="8668170" y="0"/>
                  </a:lnTo>
                  <a:lnTo>
                    <a:pt x="8668170" y="850005"/>
                  </a:lnTo>
                  <a:lnTo>
                    <a:pt x="0" y="850005"/>
                  </a:lnTo>
                  <a:close/>
                </a:path>
              </a:pathLst>
            </a:custGeom>
            <a:solidFill>
              <a:srgbClr val="00906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04775"/>
              <a:ext cx="8668170" cy="954780"/>
            </a:xfrm>
            <a:prstGeom prst="rect">
              <a:avLst/>
            </a:prstGeom>
          </p:spPr>
          <p:txBody>
            <a:bodyPr lIns="4427" tIns="4427" rIns="4427" bIns="4427" rtlCol="0" anchor="ctr"/>
            <a:lstStyle/>
            <a:p>
              <a:pPr algn="ctr" defTabSz="609630">
                <a:lnSpc>
                  <a:spcPts val="4940"/>
                </a:lnSpc>
                <a:spcBef>
                  <a:spcPct val="0"/>
                </a:spcBef>
                <a:defRPr/>
              </a:pPr>
              <a:r>
                <a:rPr lang="en-US" sz="3529" b="1" spc="-42" dirty="0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2024-2025 </a:t>
              </a:r>
              <a:r>
                <a:rPr lang="en-US" sz="3529" b="1" spc="-42" dirty="0" err="1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оқу</a:t>
              </a:r>
              <a:r>
                <a:rPr lang="en-US" sz="3529" b="1" spc="-42" dirty="0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 </a:t>
              </a:r>
              <a:r>
                <a:rPr lang="en-US" sz="3529" b="1" spc="-42" dirty="0" err="1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жылының</a:t>
              </a:r>
              <a:r>
                <a:rPr lang="en-US" sz="3529" b="1" spc="-42" dirty="0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 </a:t>
              </a:r>
              <a:r>
                <a:rPr lang="en-US" sz="3529" b="1" spc="-42" dirty="0" err="1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білім</a:t>
              </a:r>
              <a:r>
                <a:rPr lang="en-US" sz="3529" b="1" spc="-42" dirty="0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 </a:t>
              </a:r>
              <a:r>
                <a:rPr lang="en-US" sz="3529" b="1" spc="-42" dirty="0" err="1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сапа</a:t>
              </a:r>
              <a:r>
                <a:rPr lang="en-US" sz="3529" b="1" spc="-42" dirty="0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 </a:t>
              </a:r>
              <a:r>
                <a:rPr lang="en-US" sz="3529" b="1" spc="-42" dirty="0" err="1">
                  <a:solidFill>
                    <a:srgbClr val="FFFFFF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көрсеткіші</a:t>
              </a:r>
              <a:endParaRPr lang="en-US" sz="3529" b="1" spc="-42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764626" y="6444436"/>
            <a:ext cx="990425" cy="220788"/>
            <a:chOff x="0" y="0"/>
            <a:chExt cx="1980850" cy="44157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932642" cy="441576"/>
              <a:chOff x="0" y="0"/>
              <a:chExt cx="3696335" cy="84455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50546" y="49657"/>
                <a:ext cx="3595370" cy="749046"/>
              </a:xfrm>
              <a:custGeom>
                <a:avLst/>
                <a:gdLst/>
                <a:ahLst/>
                <a:cxnLst/>
                <a:rect l="l" t="t" r="r" b="b"/>
                <a:pathLst>
                  <a:path w="3595370" h="749046">
                    <a:moveTo>
                      <a:pt x="20447" y="402844"/>
                    </a:moveTo>
                    <a:cubicBezTo>
                      <a:pt x="185928" y="310642"/>
                      <a:pt x="229616" y="286258"/>
                      <a:pt x="272034" y="265049"/>
                    </a:cubicBezTo>
                    <a:cubicBezTo>
                      <a:pt x="312674" y="244729"/>
                      <a:pt x="353822" y="224790"/>
                      <a:pt x="392938" y="208661"/>
                    </a:cubicBezTo>
                    <a:cubicBezTo>
                      <a:pt x="428625" y="194056"/>
                      <a:pt x="463931" y="181737"/>
                      <a:pt x="496951" y="171450"/>
                    </a:cubicBezTo>
                    <a:cubicBezTo>
                      <a:pt x="526161" y="162433"/>
                      <a:pt x="554990" y="155194"/>
                      <a:pt x="580644" y="149352"/>
                    </a:cubicBezTo>
                    <a:cubicBezTo>
                      <a:pt x="602107" y="144399"/>
                      <a:pt x="619125" y="139954"/>
                      <a:pt x="640461" y="137795"/>
                    </a:cubicBezTo>
                    <a:cubicBezTo>
                      <a:pt x="664464" y="135382"/>
                      <a:pt x="696087" y="125603"/>
                      <a:pt x="717804" y="136906"/>
                    </a:cubicBezTo>
                    <a:cubicBezTo>
                      <a:pt x="743331" y="150241"/>
                      <a:pt x="766699" y="195199"/>
                      <a:pt x="777748" y="225044"/>
                    </a:cubicBezTo>
                    <a:cubicBezTo>
                      <a:pt x="787273" y="250571"/>
                      <a:pt x="784860" y="276098"/>
                      <a:pt x="786638" y="302514"/>
                    </a:cubicBezTo>
                    <a:cubicBezTo>
                      <a:pt x="788543" y="330200"/>
                      <a:pt x="788289" y="359283"/>
                      <a:pt x="788670" y="387604"/>
                    </a:cubicBezTo>
                    <a:cubicBezTo>
                      <a:pt x="789051" y="415925"/>
                      <a:pt x="788670" y="444627"/>
                      <a:pt x="788797" y="472313"/>
                    </a:cubicBezTo>
                    <a:cubicBezTo>
                      <a:pt x="788797" y="498983"/>
                      <a:pt x="788670" y="526415"/>
                      <a:pt x="789051" y="550926"/>
                    </a:cubicBezTo>
                    <a:cubicBezTo>
                      <a:pt x="789305" y="572643"/>
                      <a:pt x="786130" y="593598"/>
                      <a:pt x="790575" y="612140"/>
                    </a:cubicBezTo>
                    <a:cubicBezTo>
                      <a:pt x="794639" y="629285"/>
                      <a:pt x="798068" y="652145"/>
                      <a:pt x="812800" y="658876"/>
                    </a:cubicBezTo>
                    <a:cubicBezTo>
                      <a:pt x="836168" y="669544"/>
                      <a:pt x="898017" y="643128"/>
                      <a:pt x="937768" y="624713"/>
                    </a:cubicBezTo>
                    <a:cubicBezTo>
                      <a:pt x="979932" y="605282"/>
                      <a:pt x="1016889" y="573532"/>
                      <a:pt x="1058164" y="542798"/>
                    </a:cubicBezTo>
                    <a:cubicBezTo>
                      <a:pt x="1104773" y="508127"/>
                      <a:pt x="1153668" y="465709"/>
                      <a:pt x="1202182" y="425577"/>
                    </a:cubicBezTo>
                    <a:cubicBezTo>
                      <a:pt x="1252474" y="384048"/>
                      <a:pt x="1305179" y="338328"/>
                      <a:pt x="1354836" y="297815"/>
                    </a:cubicBezTo>
                    <a:cubicBezTo>
                      <a:pt x="1401191" y="259969"/>
                      <a:pt x="1447419" y="222250"/>
                      <a:pt x="1490726" y="189992"/>
                    </a:cubicBezTo>
                    <a:cubicBezTo>
                      <a:pt x="1528699" y="161671"/>
                      <a:pt x="1564894" y="135636"/>
                      <a:pt x="1600200" y="113284"/>
                    </a:cubicBezTo>
                    <a:cubicBezTo>
                      <a:pt x="1631442" y="93472"/>
                      <a:pt x="1662938" y="76327"/>
                      <a:pt x="1691005" y="61214"/>
                    </a:cubicBezTo>
                    <a:cubicBezTo>
                      <a:pt x="1714754" y="48514"/>
                      <a:pt x="1734820" y="38100"/>
                      <a:pt x="1757553" y="28067"/>
                    </a:cubicBezTo>
                    <a:cubicBezTo>
                      <a:pt x="1780286" y="18034"/>
                      <a:pt x="1804924" y="0"/>
                      <a:pt x="1827403" y="1143"/>
                    </a:cubicBezTo>
                    <a:cubicBezTo>
                      <a:pt x="1849501" y="2286"/>
                      <a:pt x="1879854" y="17526"/>
                      <a:pt x="1891411" y="33782"/>
                    </a:cubicBezTo>
                    <a:cubicBezTo>
                      <a:pt x="1901698" y="48260"/>
                      <a:pt x="1899031" y="69850"/>
                      <a:pt x="1899031" y="90297"/>
                    </a:cubicBezTo>
                    <a:cubicBezTo>
                      <a:pt x="1899031" y="114681"/>
                      <a:pt x="1894078" y="143002"/>
                      <a:pt x="1888490" y="170307"/>
                    </a:cubicBezTo>
                    <a:cubicBezTo>
                      <a:pt x="1882521" y="199771"/>
                      <a:pt x="1871726" y="231267"/>
                      <a:pt x="1863471" y="260731"/>
                    </a:cubicBezTo>
                    <a:cubicBezTo>
                      <a:pt x="1855470" y="289052"/>
                      <a:pt x="1846707" y="317500"/>
                      <a:pt x="1839849" y="343916"/>
                    </a:cubicBezTo>
                    <a:cubicBezTo>
                      <a:pt x="1833626" y="367792"/>
                      <a:pt x="1829181" y="391414"/>
                      <a:pt x="1823466" y="412369"/>
                    </a:cubicBezTo>
                    <a:cubicBezTo>
                      <a:pt x="1818513" y="430530"/>
                      <a:pt x="1801749" y="455549"/>
                      <a:pt x="1808099" y="462788"/>
                    </a:cubicBezTo>
                    <a:cubicBezTo>
                      <a:pt x="1814957" y="470662"/>
                      <a:pt x="1846961" y="457327"/>
                      <a:pt x="1869567" y="452501"/>
                    </a:cubicBezTo>
                    <a:cubicBezTo>
                      <a:pt x="1897888" y="446532"/>
                      <a:pt x="1931035" y="440055"/>
                      <a:pt x="1964182" y="428117"/>
                    </a:cubicBezTo>
                    <a:cubicBezTo>
                      <a:pt x="2003552" y="414020"/>
                      <a:pt x="2046859" y="391668"/>
                      <a:pt x="2088896" y="369951"/>
                    </a:cubicBezTo>
                    <a:cubicBezTo>
                      <a:pt x="2133600" y="346837"/>
                      <a:pt x="2180717" y="318389"/>
                      <a:pt x="2224532" y="292481"/>
                    </a:cubicBezTo>
                    <a:cubicBezTo>
                      <a:pt x="2266442" y="267716"/>
                      <a:pt x="2307590" y="241427"/>
                      <a:pt x="2346198" y="217932"/>
                    </a:cubicBezTo>
                    <a:cubicBezTo>
                      <a:pt x="2381123" y="196596"/>
                      <a:pt x="2414397" y="176022"/>
                      <a:pt x="2446274" y="157099"/>
                    </a:cubicBezTo>
                    <a:cubicBezTo>
                      <a:pt x="2474976" y="140081"/>
                      <a:pt x="2503551" y="123571"/>
                      <a:pt x="2528697" y="109474"/>
                    </a:cubicBezTo>
                    <a:cubicBezTo>
                      <a:pt x="2549652" y="97663"/>
                      <a:pt x="2566035" y="87122"/>
                      <a:pt x="2586736" y="77724"/>
                    </a:cubicBezTo>
                    <a:cubicBezTo>
                      <a:pt x="2608834" y="67691"/>
                      <a:pt x="2635631" y="48006"/>
                      <a:pt x="2657729" y="51816"/>
                    </a:cubicBezTo>
                    <a:cubicBezTo>
                      <a:pt x="2681097" y="55880"/>
                      <a:pt x="2710053" y="85598"/>
                      <a:pt x="2722753" y="105410"/>
                    </a:cubicBezTo>
                    <a:cubicBezTo>
                      <a:pt x="2732659" y="121031"/>
                      <a:pt x="2731770" y="138557"/>
                      <a:pt x="2735834" y="156083"/>
                    </a:cubicBezTo>
                    <a:cubicBezTo>
                      <a:pt x="2740152" y="174752"/>
                      <a:pt x="2742692" y="195326"/>
                      <a:pt x="2747518" y="214376"/>
                    </a:cubicBezTo>
                    <a:cubicBezTo>
                      <a:pt x="2752344" y="233299"/>
                      <a:pt x="2756662" y="252603"/>
                      <a:pt x="2764790" y="270002"/>
                    </a:cubicBezTo>
                    <a:cubicBezTo>
                      <a:pt x="2772918" y="287401"/>
                      <a:pt x="2783332" y="304038"/>
                      <a:pt x="2796159" y="318770"/>
                    </a:cubicBezTo>
                    <a:cubicBezTo>
                      <a:pt x="2809494" y="334010"/>
                      <a:pt x="2825623" y="348488"/>
                      <a:pt x="2843530" y="359664"/>
                    </a:cubicBezTo>
                    <a:cubicBezTo>
                      <a:pt x="2862199" y="371348"/>
                      <a:pt x="2883535" y="379222"/>
                      <a:pt x="2906522" y="386588"/>
                    </a:cubicBezTo>
                    <a:cubicBezTo>
                      <a:pt x="2932557" y="394843"/>
                      <a:pt x="2962402" y="402209"/>
                      <a:pt x="2992501" y="405130"/>
                    </a:cubicBezTo>
                    <a:cubicBezTo>
                      <a:pt x="3025013" y="408305"/>
                      <a:pt x="3060446" y="408432"/>
                      <a:pt x="3094990" y="403479"/>
                    </a:cubicBezTo>
                    <a:cubicBezTo>
                      <a:pt x="3131693" y="398145"/>
                      <a:pt x="3169920" y="385572"/>
                      <a:pt x="3206242" y="372745"/>
                    </a:cubicBezTo>
                    <a:cubicBezTo>
                      <a:pt x="3242691" y="359918"/>
                      <a:pt x="3279140" y="342646"/>
                      <a:pt x="3313176" y="326517"/>
                    </a:cubicBezTo>
                    <a:cubicBezTo>
                      <a:pt x="3345180" y="311277"/>
                      <a:pt x="3376168" y="294767"/>
                      <a:pt x="3404616" y="279019"/>
                    </a:cubicBezTo>
                    <a:cubicBezTo>
                      <a:pt x="3430270" y="264795"/>
                      <a:pt x="3452749" y="250190"/>
                      <a:pt x="3476879" y="236474"/>
                    </a:cubicBezTo>
                    <a:cubicBezTo>
                      <a:pt x="3500628" y="222885"/>
                      <a:pt x="3535426" y="202565"/>
                      <a:pt x="3548380" y="196850"/>
                    </a:cubicBezTo>
                    <a:cubicBezTo>
                      <a:pt x="3552952" y="194818"/>
                      <a:pt x="3554857" y="194056"/>
                      <a:pt x="3558159" y="193548"/>
                    </a:cubicBezTo>
                    <a:cubicBezTo>
                      <a:pt x="3561588" y="193040"/>
                      <a:pt x="3565144" y="193040"/>
                      <a:pt x="3568573" y="193675"/>
                    </a:cubicBezTo>
                    <a:cubicBezTo>
                      <a:pt x="3571875" y="194310"/>
                      <a:pt x="3575304" y="195453"/>
                      <a:pt x="3578352" y="197104"/>
                    </a:cubicBezTo>
                    <a:cubicBezTo>
                      <a:pt x="3581273" y="198755"/>
                      <a:pt x="3584194" y="200914"/>
                      <a:pt x="3586480" y="203454"/>
                    </a:cubicBezTo>
                    <a:cubicBezTo>
                      <a:pt x="3588766" y="205994"/>
                      <a:pt x="3590925" y="209042"/>
                      <a:pt x="3592322" y="212090"/>
                    </a:cubicBezTo>
                    <a:cubicBezTo>
                      <a:pt x="3593719" y="215138"/>
                      <a:pt x="3594608" y="218567"/>
                      <a:pt x="3594989" y="221996"/>
                    </a:cubicBezTo>
                    <a:cubicBezTo>
                      <a:pt x="3595370" y="225425"/>
                      <a:pt x="3595116" y="229108"/>
                      <a:pt x="3594354" y="232410"/>
                    </a:cubicBezTo>
                    <a:cubicBezTo>
                      <a:pt x="3593592" y="235712"/>
                      <a:pt x="3592195" y="239014"/>
                      <a:pt x="3590417" y="241935"/>
                    </a:cubicBezTo>
                    <a:cubicBezTo>
                      <a:pt x="3588639" y="244856"/>
                      <a:pt x="3586353" y="247650"/>
                      <a:pt x="3583686" y="249809"/>
                    </a:cubicBezTo>
                    <a:cubicBezTo>
                      <a:pt x="3581019" y="251968"/>
                      <a:pt x="3577844" y="253873"/>
                      <a:pt x="3574669" y="255143"/>
                    </a:cubicBezTo>
                    <a:cubicBezTo>
                      <a:pt x="3571494" y="256413"/>
                      <a:pt x="3568065" y="257175"/>
                      <a:pt x="3564636" y="257302"/>
                    </a:cubicBezTo>
                    <a:cubicBezTo>
                      <a:pt x="3561207" y="257429"/>
                      <a:pt x="3557651" y="256921"/>
                      <a:pt x="3554349" y="256032"/>
                    </a:cubicBezTo>
                    <a:cubicBezTo>
                      <a:pt x="3551047" y="255143"/>
                      <a:pt x="3547745" y="253492"/>
                      <a:pt x="3544951" y="251587"/>
                    </a:cubicBezTo>
                    <a:cubicBezTo>
                      <a:pt x="3542157" y="249682"/>
                      <a:pt x="3539490" y="247142"/>
                      <a:pt x="3537458" y="244475"/>
                    </a:cubicBezTo>
                    <a:cubicBezTo>
                      <a:pt x="3535426" y="241681"/>
                      <a:pt x="3533648" y="238506"/>
                      <a:pt x="3532632" y="235204"/>
                    </a:cubicBezTo>
                    <a:cubicBezTo>
                      <a:pt x="3531616" y="232029"/>
                      <a:pt x="3531108" y="228473"/>
                      <a:pt x="3531108" y="225044"/>
                    </a:cubicBezTo>
                    <a:cubicBezTo>
                      <a:pt x="3531108" y="221615"/>
                      <a:pt x="3531743" y="218059"/>
                      <a:pt x="3532886" y="214757"/>
                    </a:cubicBezTo>
                    <a:cubicBezTo>
                      <a:pt x="3534029" y="211582"/>
                      <a:pt x="3535680" y="208280"/>
                      <a:pt x="3537712" y="205613"/>
                    </a:cubicBezTo>
                    <a:cubicBezTo>
                      <a:pt x="3539744" y="202946"/>
                      <a:pt x="3542538" y="200533"/>
                      <a:pt x="3545332" y="198628"/>
                    </a:cubicBezTo>
                    <a:cubicBezTo>
                      <a:pt x="3548126" y="196723"/>
                      <a:pt x="3551428" y="195199"/>
                      <a:pt x="3554730" y="194310"/>
                    </a:cubicBezTo>
                    <a:cubicBezTo>
                      <a:pt x="3558032" y="193421"/>
                      <a:pt x="3561715" y="193040"/>
                      <a:pt x="3565144" y="193294"/>
                    </a:cubicBezTo>
                    <a:cubicBezTo>
                      <a:pt x="3568573" y="193548"/>
                      <a:pt x="3572002" y="194310"/>
                      <a:pt x="3575177" y="195580"/>
                    </a:cubicBezTo>
                    <a:cubicBezTo>
                      <a:pt x="3578352" y="196850"/>
                      <a:pt x="3581527" y="198755"/>
                      <a:pt x="3584067" y="201041"/>
                    </a:cubicBezTo>
                    <a:cubicBezTo>
                      <a:pt x="3586607" y="203200"/>
                      <a:pt x="3588893" y="205994"/>
                      <a:pt x="3590671" y="208915"/>
                    </a:cubicBezTo>
                    <a:cubicBezTo>
                      <a:pt x="3592449" y="211836"/>
                      <a:pt x="3593719" y="215265"/>
                      <a:pt x="3594481" y="218567"/>
                    </a:cubicBezTo>
                    <a:cubicBezTo>
                      <a:pt x="3595243" y="221869"/>
                      <a:pt x="3595370" y="225552"/>
                      <a:pt x="3594989" y="228981"/>
                    </a:cubicBezTo>
                    <a:cubicBezTo>
                      <a:pt x="3594608" y="232410"/>
                      <a:pt x="3593465" y="235839"/>
                      <a:pt x="3592068" y="238887"/>
                    </a:cubicBezTo>
                    <a:cubicBezTo>
                      <a:pt x="3590544" y="241935"/>
                      <a:pt x="3588639" y="245110"/>
                      <a:pt x="3586226" y="247523"/>
                    </a:cubicBezTo>
                    <a:cubicBezTo>
                      <a:pt x="3583813" y="249936"/>
                      <a:pt x="3577844" y="253619"/>
                      <a:pt x="3577844" y="253619"/>
                    </a:cubicBezTo>
                    <a:cubicBezTo>
                      <a:pt x="3577844" y="253619"/>
                      <a:pt x="3530346" y="275971"/>
                      <a:pt x="3506343" y="288290"/>
                    </a:cubicBezTo>
                    <a:cubicBezTo>
                      <a:pt x="3481578" y="301117"/>
                      <a:pt x="3457956" y="314960"/>
                      <a:pt x="3431540" y="329438"/>
                    </a:cubicBezTo>
                    <a:cubicBezTo>
                      <a:pt x="3401949" y="345694"/>
                      <a:pt x="3370580" y="364236"/>
                      <a:pt x="3337433" y="380873"/>
                    </a:cubicBezTo>
                    <a:cubicBezTo>
                      <a:pt x="3301619" y="398907"/>
                      <a:pt x="3263138" y="418465"/>
                      <a:pt x="3223768" y="433324"/>
                    </a:cubicBezTo>
                    <a:cubicBezTo>
                      <a:pt x="3183382" y="448564"/>
                      <a:pt x="3139821" y="463550"/>
                      <a:pt x="3098038" y="470916"/>
                    </a:cubicBezTo>
                    <a:cubicBezTo>
                      <a:pt x="3058287" y="477901"/>
                      <a:pt x="3017520" y="479806"/>
                      <a:pt x="2979293" y="477774"/>
                    </a:cubicBezTo>
                    <a:cubicBezTo>
                      <a:pt x="2943225" y="475869"/>
                      <a:pt x="2907030" y="470408"/>
                      <a:pt x="2874518" y="460629"/>
                    </a:cubicBezTo>
                    <a:cubicBezTo>
                      <a:pt x="2844038" y="451485"/>
                      <a:pt x="2814574" y="439039"/>
                      <a:pt x="2789301" y="422529"/>
                    </a:cubicBezTo>
                    <a:cubicBezTo>
                      <a:pt x="2764790" y="406527"/>
                      <a:pt x="2742438" y="385699"/>
                      <a:pt x="2724658" y="363855"/>
                    </a:cubicBezTo>
                    <a:cubicBezTo>
                      <a:pt x="2707513" y="343027"/>
                      <a:pt x="2693670" y="318389"/>
                      <a:pt x="2683637" y="295021"/>
                    </a:cubicBezTo>
                    <a:cubicBezTo>
                      <a:pt x="2674366" y="273558"/>
                      <a:pt x="2669667" y="250698"/>
                      <a:pt x="2664841" y="229616"/>
                    </a:cubicBezTo>
                    <a:cubicBezTo>
                      <a:pt x="2660523" y="210312"/>
                      <a:pt x="2655189" y="191770"/>
                      <a:pt x="2655443" y="173355"/>
                    </a:cubicBezTo>
                    <a:cubicBezTo>
                      <a:pt x="2655697" y="155702"/>
                      <a:pt x="2672588" y="127889"/>
                      <a:pt x="2665730" y="121412"/>
                    </a:cubicBezTo>
                    <a:cubicBezTo>
                      <a:pt x="2658872" y="114935"/>
                      <a:pt x="2631948" y="128397"/>
                      <a:pt x="2614676" y="134366"/>
                    </a:cubicBezTo>
                    <a:cubicBezTo>
                      <a:pt x="2595880" y="140843"/>
                      <a:pt x="2577973" y="149352"/>
                      <a:pt x="2557653" y="159639"/>
                    </a:cubicBezTo>
                    <a:cubicBezTo>
                      <a:pt x="2532761" y="172339"/>
                      <a:pt x="2504821" y="189103"/>
                      <a:pt x="2476754" y="206121"/>
                    </a:cubicBezTo>
                    <a:cubicBezTo>
                      <a:pt x="2445385" y="225171"/>
                      <a:pt x="2412873" y="246761"/>
                      <a:pt x="2378456" y="268986"/>
                    </a:cubicBezTo>
                    <a:cubicBezTo>
                      <a:pt x="2340102" y="293624"/>
                      <a:pt x="2299081" y="321183"/>
                      <a:pt x="2257171" y="347599"/>
                    </a:cubicBezTo>
                    <a:cubicBezTo>
                      <a:pt x="2212848" y="375539"/>
                      <a:pt x="2165477" y="406019"/>
                      <a:pt x="2119376" y="431927"/>
                    </a:cubicBezTo>
                    <a:cubicBezTo>
                      <a:pt x="2074926" y="456946"/>
                      <a:pt x="2029333" y="482727"/>
                      <a:pt x="1985772" y="500888"/>
                    </a:cubicBezTo>
                    <a:cubicBezTo>
                      <a:pt x="1946783" y="517144"/>
                      <a:pt x="1907032" y="533146"/>
                      <a:pt x="1871218" y="537845"/>
                    </a:cubicBezTo>
                    <a:cubicBezTo>
                      <a:pt x="1840865" y="541909"/>
                      <a:pt x="1807083" y="542798"/>
                      <a:pt x="1785239" y="533654"/>
                    </a:cubicBezTo>
                    <a:cubicBezTo>
                      <a:pt x="1768094" y="526542"/>
                      <a:pt x="1753362" y="515366"/>
                      <a:pt x="1746250" y="498221"/>
                    </a:cubicBezTo>
                    <a:cubicBezTo>
                      <a:pt x="1736217" y="474091"/>
                      <a:pt x="1746123" y="425069"/>
                      <a:pt x="1750822" y="394081"/>
                    </a:cubicBezTo>
                    <a:cubicBezTo>
                      <a:pt x="1754759" y="368427"/>
                      <a:pt x="1762760" y="348869"/>
                      <a:pt x="1769110" y="324739"/>
                    </a:cubicBezTo>
                    <a:cubicBezTo>
                      <a:pt x="1775968" y="298323"/>
                      <a:pt x="1783588" y="269494"/>
                      <a:pt x="1790446" y="241935"/>
                    </a:cubicBezTo>
                    <a:cubicBezTo>
                      <a:pt x="1797304" y="214376"/>
                      <a:pt x="1801495" y="187198"/>
                      <a:pt x="1810004" y="159385"/>
                    </a:cubicBezTo>
                    <a:cubicBezTo>
                      <a:pt x="1819148" y="129667"/>
                      <a:pt x="1853438" y="79248"/>
                      <a:pt x="1844421" y="68834"/>
                    </a:cubicBezTo>
                    <a:cubicBezTo>
                      <a:pt x="1837182" y="60452"/>
                      <a:pt x="1802765" y="76200"/>
                      <a:pt x="1782191" y="82677"/>
                    </a:cubicBezTo>
                    <a:cubicBezTo>
                      <a:pt x="1760855" y="89408"/>
                      <a:pt x="1740916" y="97536"/>
                      <a:pt x="1718564" y="108585"/>
                    </a:cubicBezTo>
                    <a:cubicBezTo>
                      <a:pt x="1691640" y="121920"/>
                      <a:pt x="1662430" y="139827"/>
                      <a:pt x="1632839" y="159258"/>
                    </a:cubicBezTo>
                    <a:cubicBezTo>
                      <a:pt x="1599057" y="181356"/>
                      <a:pt x="1564259" y="207137"/>
                      <a:pt x="1527556" y="235458"/>
                    </a:cubicBezTo>
                    <a:cubicBezTo>
                      <a:pt x="1485392" y="267970"/>
                      <a:pt x="1440053" y="306197"/>
                      <a:pt x="1394714" y="344551"/>
                    </a:cubicBezTo>
                    <a:cubicBezTo>
                      <a:pt x="1345819" y="385953"/>
                      <a:pt x="1294003" y="432562"/>
                      <a:pt x="1244219" y="475742"/>
                    </a:cubicBezTo>
                    <a:cubicBezTo>
                      <a:pt x="1195451" y="518033"/>
                      <a:pt x="1147064" y="562610"/>
                      <a:pt x="1099185" y="600710"/>
                    </a:cubicBezTo>
                    <a:cubicBezTo>
                      <a:pt x="1054989" y="635889"/>
                      <a:pt x="1010920" y="672592"/>
                      <a:pt x="967613" y="697230"/>
                    </a:cubicBezTo>
                    <a:cubicBezTo>
                      <a:pt x="930529" y="718312"/>
                      <a:pt x="892175" y="738124"/>
                      <a:pt x="857758" y="744093"/>
                    </a:cubicBezTo>
                    <a:cubicBezTo>
                      <a:pt x="829564" y="749046"/>
                      <a:pt x="800100" y="747268"/>
                      <a:pt x="777494" y="739394"/>
                    </a:cubicBezTo>
                    <a:cubicBezTo>
                      <a:pt x="757936" y="732536"/>
                      <a:pt x="739267" y="722122"/>
                      <a:pt x="728218" y="704723"/>
                    </a:cubicBezTo>
                    <a:cubicBezTo>
                      <a:pt x="714375" y="683006"/>
                      <a:pt x="713867" y="640207"/>
                      <a:pt x="711581" y="612521"/>
                    </a:cubicBezTo>
                    <a:cubicBezTo>
                      <a:pt x="709803" y="590169"/>
                      <a:pt x="712470" y="573024"/>
                      <a:pt x="712470" y="551434"/>
                    </a:cubicBezTo>
                    <a:cubicBezTo>
                      <a:pt x="712470" y="527050"/>
                      <a:pt x="712089" y="499872"/>
                      <a:pt x="711581" y="473583"/>
                    </a:cubicBezTo>
                    <a:cubicBezTo>
                      <a:pt x="710946" y="446405"/>
                      <a:pt x="710184" y="418084"/>
                      <a:pt x="709041" y="390779"/>
                    </a:cubicBezTo>
                    <a:cubicBezTo>
                      <a:pt x="707898" y="363982"/>
                      <a:pt x="706501" y="336296"/>
                      <a:pt x="704596" y="311404"/>
                    </a:cubicBezTo>
                    <a:cubicBezTo>
                      <a:pt x="702818" y="289179"/>
                      <a:pt x="707263" y="266192"/>
                      <a:pt x="698373" y="248412"/>
                    </a:cubicBezTo>
                    <a:cubicBezTo>
                      <a:pt x="689356" y="230378"/>
                      <a:pt x="668401" y="210185"/>
                      <a:pt x="650367" y="204216"/>
                    </a:cubicBezTo>
                    <a:cubicBezTo>
                      <a:pt x="633857" y="198628"/>
                      <a:pt x="615315" y="206375"/>
                      <a:pt x="595630" y="209677"/>
                    </a:cubicBezTo>
                    <a:cubicBezTo>
                      <a:pt x="571881" y="213614"/>
                      <a:pt x="545084" y="219202"/>
                      <a:pt x="518033" y="227584"/>
                    </a:cubicBezTo>
                    <a:cubicBezTo>
                      <a:pt x="487045" y="237109"/>
                      <a:pt x="454152" y="250698"/>
                      <a:pt x="420751" y="265684"/>
                    </a:cubicBezTo>
                    <a:cubicBezTo>
                      <a:pt x="383540" y="282448"/>
                      <a:pt x="344297" y="303149"/>
                      <a:pt x="305689" y="324485"/>
                    </a:cubicBezTo>
                    <a:cubicBezTo>
                      <a:pt x="264922" y="346964"/>
                      <a:pt x="222758" y="372745"/>
                      <a:pt x="182372" y="397891"/>
                    </a:cubicBezTo>
                    <a:cubicBezTo>
                      <a:pt x="142240" y="422910"/>
                      <a:pt x="81407" y="465328"/>
                      <a:pt x="64008" y="474853"/>
                    </a:cubicBezTo>
                    <a:cubicBezTo>
                      <a:pt x="59309" y="477393"/>
                      <a:pt x="57912" y="478028"/>
                      <a:pt x="54737" y="479044"/>
                    </a:cubicBezTo>
                    <a:cubicBezTo>
                      <a:pt x="51562" y="480060"/>
                      <a:pt x="48006" y="480695"/>
                      <a:pt x="44704" y="480822"/>
                    </a:cubicBezTo>
                    <a:cubicBezTo>
                      <a:pt x="41402" y="480949"/>
                      <a:pt x="37973" y="480822"/>
                      <a:pt x="34671" y="480187"/>
                    </a:cubicBezTo>
                    <a:cubicBezTo>
                      <a:pt x="31369" y="479552"/>
                      <a:pt x="27940" y="478536"/>
                      <a:pt x="24892" y="477139"/>
                    </a:cubicBezTo>
                    <a:cubicBezTo>
                      <a:pt x="21844" y="475742"/>
                      <a:pt x="18923" y="473964"/>
                      <a:pt x="16256" y="471932"/>
                    </a:cubicBezTo>
                    <a:cubicBezTo>
                      <a:pt x="13589" y="469900"/>
                      <a:pt x="11176" y="467360"/>
                      <a:pt x="9144" y="464693"/>
                    </a:cubicBezTo>
                    <a:cubicBezTo>
                      <a:pt x="7112" y="462026"/>
                      <a:pt x="5207" y="459105"/>
                      <a:pt x="3810" y="456057"/>
                    </a:cubicBezTo>
                    <a:cubicBezTo>
                      <a:pt x="2413" y="453009"/>
                      <a:pt x="1524" y="449707"/>
                      <a:pt x="889" y="446405"/>
                    </a:cubicBezTo>
                    <a:cubicBezTo>
                      <a:pt x="254" y="443103"/>
                      <a:pt x="0" y="439547"/>
                      <a:pt x="254" y="436245"/>
                    </a:cubicBezTo>
                    <a:cubicBezTo>
                      <a:pt x="508" y="432943"/>
                      <a:pt x="1016" y="429514"/>
                      <a:pt x="2032" y="426339"/>
                    </a:cubicBezTo>
                    <a:cubicBezTo>
                      <a:pt x="3048" y="423164"/>
                      <a:pt x="4445" y="419989"/>
                      <a:pt x="6223" y="417068"/>
                    </a:cubicBezTo>
                    <a:cubicBezTo>
                      <a:pt x="8001" y="414147"/>
                      <a:pt x="10033" y="411480"/>
                      <a:pt x="12446" y="409067"/>
                    </a:cubicBezTo>
                    <a:cubicBezTo>
                      <a:pt x="14859" y="406654"/>
                      <a:pt x="20447" y="402844"/>
                      <a:pt x="20447" y="402844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708999" y="82073"/>
              <a:ext cx="271851" cy="290710"/>
              <a:chOff x="0" y="0"/>
              <a:chExt cx="519938" cy="55600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50292" y="47371"/>
                <a:ext cx="424307" cy="458089"/>
              </a:xfrm>
              <a:custGeom>
                <a:avLst/>
                <a:gdLst/>
                <a:ahLst/>
                <a:cxnLst/>
                <a:rect l="l" t="t" r="r" b="b"/>
                <a:pathLst>
                  <a:path w="424307" h="458089">
                    <a:moveTo>
                      <a:pt x="48895" y="3429"/>
                    </a:moveTo>
                    <a:cubicBezTo>
                      <a:pt x="174498" y="10287"/>
                      <a:pt x="199136" y="10160"/>
                      <a:pt x="222250" y="10160"/>
                    </a:cubicBezTo>
                    <a:cubicBezTo>
                      <a:pt x="242570" y="10160"/>
                      <a:pt x="259207" y="9906"/>
                      <a:pt x="279273" y="9398"/>
                    </a:cubicBezTo>
                    <a:cubicBezTo>
                      <a:pt x="301498" y="8763"/>
                      <a:pt x="327533" y="0"/>
                      <a:pt x="349885" y="6604"/>
                    </a:cubicBezTo>
                    <a:cubicBezTo>
                      <a:pt x="374269" y="13843"/>
                      <a:pt x="411988" y="35941"/>
                      <a:pt x="418846" y="55245"/>
                    </a:cubicBezTo>
                    <a:cubicBezTo>
                      <a:pt x="424307" y="70866"/>
                      <a:pt x="411607" y="91186"/>
                      <a:pt x="403606" y="108458"/>
                    </a:cubicBezTo>
                    <a:cubicBezTo>
                      <a:pt x="394716" y="127508"/>
                      <a:pt x="380238" y="143764"/>
                      <a:pt x="366268" y="163830"/>
                    </a:cubicBezTo>
                    <a:cubicBezTo>
                      <a:pt x="349123" y="188468"/>
                      <a:pt x="326771" y="217297"/>
                      <a:pt x="307594" y="245364"/>
                    </a:cubicBezTo>
                    <a:cubicBezTo>
                      <a:pt x="287909" y="274320"/>
                      <a:pt x="268605" y="303657"/>
                      <a:pt x="249682" y="334899"/>
                    </a:cubicBezTo>
                    <a:cubicBezTo>
                      <a:pt x="229743" y="367919"/>
                      <a:pt x="202311" y="422402"/>
                      <a:pt x="191262" y="438404"/>
                    </a:cubicBezTo>
                    <a:cubicBezTo>
                      <a:pt x="187706" y="443611"/>
                      <a:pt x="186309" y="445389"/>
                      <a:pt x="183134" y="448183"/>
                    </a:cubicBezTo>
                    <a:cubicBezTo>
                      <a:pt x="179959" y="450977"/>
                      <a:pt x="176149" y="453263"/>
                      <a:pt x="172339" y="454914"/>
                    </a:cubicBezTo>
                    <a:cubicBezTo>
                      <a:pt x="168402" y="456565"/>
                      <a:pt x="164084" y="457581"/>
                      <a:pt x="159893" y="457835"/>
                    </a:cubicBezTo>
                    <a:cubicBezTo>
                      <a:pt x="155702" y="458089"/>
                      <a:pt x="151257" y="457581"/>
                      <a:pt x="147193" y="456565"/>
                    </a:cubicBezTo>
                    <a:cubicBezTo>
                      <a:pt x="143129" y="455549"/>
                      <a:pt x="139065" y="453644"/>
                      <a:pt x="135509" y="451358"/>
                    </a:cubicBezTo>
                    <a:cubicBezTo>
                      <a:pt x="132080" y="449072"/>
                      <a:pt x="128778" y="446024"/>
                      <a:pt x="126238" y="442722"/>
                    </a:cubicBezTo>
                    <a:cubicBezTo>
                      <a:pt x="123698" y="439420"/>
                      <a:pt x="121412" y="435356"/>
                      <a:pt x="120015" y="431419"/>
                    </a:cubicBezTo>
                    <a:cubicBezTo>
                      <a:pt x="118618" y="427482"/>
                      <a:pt x="117856" y="423037"/>
                      <a:pt x="117856" y="418846"/>
                    </a:cubicBezTo>
                    <a:cubicBezTo>
                      <a:pt x="117856" y="414655"/>
                      <a:pt x="118491" y="410210"/>
                      <a:pt x="119761" y="406273"/>
                    </a:cubicBezTo>
                    <a:cubicBezTo>
                      <a:pt x="121031" y="402336"/>
                      <a:pt x="123063" y="398272"/>
                      <a:pt x="125603" y="394970"/>
                    </a:cubicBezTo>
                    <a:cubicBezTo>
                      <a:pt x="128143" y="391541"/>
                      <a:pt x="131445" y="388493"/>
                      <a:pt x="134874" y="386080"/>
                    </a:cubicBezTo>
                    <a:cubicBezTo>
                      <a:pt x="138303" y="383667"/>
                      <a:pt x="142240" y="381762"/>
                      <a:pt x="146304" y="380619"/>
                    </a:cubicBezTo>
                    <a:cubicBezTo>
                      <a:pt x="150368" y="379476"/>
                      <a:pt x="154813" y="378968"/>
                      <a:pt x="159004" y="379095"/>
                    </a:cubicBezTo>
                    <a:cubicBezTo>
                      <a:pt x="163195" y="379222"/>
                      <a:pt x="167513" y="380111"/>
                      <a:pt x="171450" y="381635"/>
                    </a:cubicBezTo>
                    <a:cubicBezTo>
                      <a:pt x="175387" y="383159"/>
                      <a:pt x="179197" y="385445"/>
                      <a:pt x="182499" y="388112"/>
                    </a:cubicBezTo>
                    <a:cubicBezTo>
                      <a:pt x="185674" y="390779"/>
                      <a:pt x="188722" y="394208"/>
                      <a:pt x="190881" y="397764"/>
                    </a:cubicBezTo>
                    <a:cubicBezTo>
                      <a:pt x="193040" y="401320"/>
                      <a:pt x="194818" y="405511"/>
                      <a:pt x="195707" y="409575"/>
                    </a:cubicBezTo>
                    <a:cubicBezTo>
                      <a:pt x="196596" y="413639"/>
                      <a:pt x="196977" y="418084"/>
                      <a:pt x="196596" y="422275"/>
                    </a:cubicBezTo>
                    <a:cubicBezTo>
                      <a:pt x="196215" y="426466"/>
                      <a:pt x="195072" y="430784"/>
                      <a:pt x="193294" y="434594"/>
                    </a:cubicBezTo>
                    <a:cubicBezTo>
                      <a:pt x="191516" y="438404"/>
                      <a:pt x="189103" y="442214"/>
                      <a:pt x="186182" y="445262"/>
                    </a:cubicBezTo>
                    <a:cubicBezTo>
                      <a:pt x="183388" y="448310"/>
                      <a:pt x="179832" y="451104"/>
                      <a:pt x="176149" y="453136"/>
                    </a:cubicBezTo>
                    <a:cubicBezTo>
                      <a:pt x="172466" y="455168"/>
                      <a:pt x="168275" y="456565"/>
                      <a:pt x="164084" y="457327"/>
                    </a:cubicBezTo>
                    <a:cubicBezTo>
                      <a:pt x="160020" y="458089"/>
                      <a:pt x="155575" y="458089"/>
                      <a:pt x="151384" y="457454"/>
                    </a:cubicBezTo>
                    <a:cubicBezTo>
                      <a:pt x="147193" y="456819"/>
                      <a:pt x="142875" y="455422"/>
                      <a:pt x="139192" y="453517"/>
                    </a:cubicBezTo>
                    <a:cubicBezTo>
                      <a:pt x="135509" y="451612"/>
                      <a:pt x="131953" y="448945"/>
                      <a:pt x="129032" y="445897"/>
                    </a:cubicBezTo>
                    <a:cubicBezTo>
                      <a:pt x="126111" y="442849"/>
                      <a:pt x="123444" y="439293"/>
                      <a:pt x="121666" y="435483"/>
                    </a:cubicBezTo>
                    <a:cubicBezTo>
                      <a:pt x="119888" y="431673"/>
                      <a:pt x="118618" y="427355"/>
                      <a:pt x="118110" y="423164"/>
                    </a:cubicBezTo>
                    <a:cubicBezTo>
                      <a:pt x="117602" y="418973"/>
                      <a:pt x="117856" y="414528"/>
                      <a:pt x="118745" y="410464"/>
                    </a:cubicBezTo>
                    <a:cubicBezTo>
                      <a:pt x="119634" y="406400"/>
                      <a:pt x="123317" y="398526"/>
                      <a:pt x="123317" y="398526"/>
                    </a:cubicBezTo>
                    <a:cubicBezTo>
                      <a:pt x="123317" y="398526"/>
                      <a:pt x="165989" y="330708"/>
                      <a:pt x="185166" y="297053"/>
                    </a:cubicBezTo>
                    <a:cubicBezTo>
                      <a:pt x="203581" y="264795"/>
                      <a:pt x="219456" y="232156"/>
                      <a:pt x="236474" y="200660"/>
                    </a:cubicBezTo>
                    <a:cubicBezTo>
                      <a:pt x="252984" y="170053"/>
                      <a:pt x="269367" y="137160"/>
                      <a:pt x="285877" y="110617"/>
                    </a:cubicBezTo>
                    <a:cubicBezTo>
                      <a:pt x="299847" y="88265"/>
                      <a:pt x="316738" y="50165"/>
                      <a:pt x="327914" y="51181"/>
                    </a:cubicBezTo>
                    <a:cubicBezTo>
                      <a:pt x="337312" y="52070"/>
                      <a:pt x="355219" y="89916"/>
                      <a:pt x="349885" y="98044"/>
                    </a:cubicBezTo>
                    <a:cubicBezTo>
                      <a:pt x="343662" y="107442"/>
                      <a:pt x="301498" y="96012"/>
                      <a:pt x="279273" y="95377"/>
                    </a:cubicBezTo>
                    <a:cubicBezTo>
                      <a:pt x="259207" y="94869"/>
                      <a:pt x="242570" y="94488"/>
                      <a:pt x="222250" y="94488"/>
                    </a:cubicBezTo>
                    <a:cubicBezTo>
                      <a:pt x="199136" y="94488"/>
                      <a:pt x="174498" y="94361"/>
                      <a:pt x="147955" y="95250"/>
                    </a:cubicBezTo>
                    <a:cubicBezTo>
                      <a:pt x="117348" y="96393"/>
                      <a:pt x="65786" y="101727"/>
                      <a:pt x="48895" y="101219"/>
                    </a:cubicBezTo>
                    <a:cubicBezTo>
                      <a:pt x="43053" y="101092"/>
                      <a:pt x="41021" y="100711"/>
                      <a:pt x="37211" y="99822"/>
                    </a:cubicBezTo>
                    <a:cubicBezTo>
                      <a:pt x="33401" y="98933"/>
                      <a:pt x="29718" y="97409"/>
                      <a:pt x="26289" y="95631"/>
                    </a:cubicBezTo>
                    <a:cubicBezTo>
                      <a:pt x="22860" y="93853"/>
                      <a:pt x="19431" y="91440"/>
                      <a:pt x="16510" y="88900"/>
                    </a:cubicBezTo>
                    <a:cubicBezTo>
                      <a:pt x="13589" y="86360"/>
                      <a:pt x="10922" y="83312"/>
                      <a:pt x="8763" y="80137"/>
                    </a:cubicBezTo>
                    <a:cubicBezTo>
                      <a:pt x="6604" y="76962"/>
                      <a:pt x="4699" y="73279"/>
                      <a:pt x="3302" y="69596"/>
                    </a:cubicBezTo>
                    <a:cubicBezTo>
                      <a:pt x="1905" y="65913"/>
                      <a:pt x="1016" y="61976"/>
                      <a:pt x="508" y="58166"/>
                    </a:cubicBezTo>
                    <a:cubicBezTo>
                      <a:pt x="0" y="54356"/>
                      <a:pt x="0" y="50292"/>
                      <a:pt x="508" y="46482"/>
                    </a:cubicBezTo>
                    <a:cubicBezTo>
                      <a:pt x="1016" y="42672"/>
                      <a:pt x="1905" y="38735"/>
                      <a:pt x="3302" y="35052"/>
                    </a:cubicBezTo>
                    <a:cubicBezTo>
                      <a:pt x="4699" y="31369"/>
                      <a:pt x="6604" y="27813"/>
                      <a:pt x="8763" y="24638"/>
                    </a:cubicBezTo>
                    <a:cubicBezTo>
                      <a:pt x="10922" y="21463"/>
                      <a:pt x="13589" y="18288"/>
                      <a:pt x="16510" y="15748"/>
                    </a:cubicBezTo>
                    <a:cubicBezTo>
                      <a:pt x="19431" y="13081"/>
                      <a:pt x="22860" y="10795"/>
                      <a:pt x="26289" y="9017"/>
                    </a:cubicBezTo>
                    <a:cubicBezTo>
                      <a:pt x="29718" y="7239"/>
                      <a:pt x="33401" y="5842"/>
                      <a:pt x="37211" y="4953"/>
                    </a:cubicBezTo>
                    <a:cubicBezTo>
                      <a:pt x="41021" y="4064"/>
                      <a:pt x="48895" y="3429"/>
                      <a:pt x="48895" y="3429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4390812" y="6461036"/>
            <a:ext cx="955331" cy="158768"/>
            <a:chOff x="0" y="0"/>
            <a:chExt cx="1910663" cy="31753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35260"/>
              <a:ext cx="1822281" cy="233006"/>
              <a:chOff x="0" y="0"/>
              <a:chExt cx="3485261" cy="44564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50673" y="50546"/>
                <a:ext cx="3384042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3384042" h="345440">
                    <a:moveTo>
                      <a:pt x="35179" y="17653"/>
                    </a:moveTo>
                    <a:cubicBezTo>
                      <a:pt x="164592" y="30861"/>
                      <a:pt x="213995" y="42799"/>
                      <a:pt x="265049" y="55880"/>
                    </a:cubicBezTo>
                    <a:cubicBezTo>
                      <a:pt x="325628" y="71374"/>
                      <a:pt x="393827" y="94107"/>
                      <a:pt x="462026" y="113792"/>
                    </a:cubicBezTo>
                    <a:cubicBezTo>
                      <a:pt x="535686" y="135001"/>
                      <a:pt x="614426" y="159385"/>
                      <a:pt x="692023" y="178689"/>
                    </a:cubicBezTo>
                    <a:cubicBezTo>
                      <a:pt x="770382" y="198120"/>
                      <a:pt x="850011" y="215773"/>
                      <a:pt x="929894" y="229743"/>
                    </a:cubicBezTo>
                    <a:cubicBezTo>
                      <a:pt x="1009777" y="243840"/>
                      <a:pt x="1091057" y="254508"/>
                      <a:pt x="1171194" y="262890"/>
                    </a:cubicBezTo>
                    <a:cubicBezTo>
                      <a:pt x="1250315" y="271272"/>
                      <a:pt x="1328039" y="276098"/>
                      <a:pt x="1407922" y="280289"/>
                    </a:cubicBezTo>
                    <a:cubicBezTo>
                      <a:pt x="1489456" y="284480"/>
                      <a:pt x="1571625" y="286131"/>
                      <a:pt x="1655572" y="287909"/>
                    </a:cubicBezTo>
                    <a:cubicBezTo>
                      <a:pt x="1742440" y="289814"/>
                      <a:pt x="1832356" y="290449"/>
                      <a:pt x="1920494" y="291211"/>
                    </a:cubicBezTo>
                    <a:cubicBezTo>
                      <a:pt x="2008251" y="291973"/>
                      <a:pt x="2097786" y="293751"/>
                      <a:pt x="2183257" y="292735"/>
                    </a:cubicBezTo>
                    <a:cubicBezTo>
                      <a:pt x="2264791" y="291719"/>
                      <a:pt x="2344420" y="292100"/>
                      <a:pt x="2422144" y="285750"/>
                    </a:cubicBezTo>
                    <a:cubicBezTo>
                      <a:pt x="2496693" y="279654"/>
                      <a:pt x="2569210" y="269748"/>
                      <a:pt x="2640584" y="256540"/>
                    </a:cubicBezTo>
                    <a:cubicBezTo>
                      <a:pt x="2710307" y="243586"/>
                      <a:pt x="2780665" y="225425"/>
                      <a:pt x="2845689" y="207518"/>
                    </a:cubicBezTo>
                    <a:cubicBezTo>
                      <a:pt x="2905760" y="190881"/>
                      <a:pt x="2963164" y="172974"/>
                      <a:pt x="3017520" y="153670"/>
                    </a:cubicBezTo>
                    <a:cubicBezTo>
                      <a:pt x="3067939" y="135763"/>
                      <a:pt x="3115437" y="117348"/>
                      <a:pt x="3161538" y="96774"/>
                    </a:cubicBezTo>
                    <a:cubicBezTo>
                      <a:pt x="3205734" y="77089"/>
                      <a:pt x="3255645" y="51054"/>
                      <a:pt x="3288792" y="33401"/>
                    </a:cubicBezTo>
                    <a:cubicBezTo>
                      <a:pt x="3310636" y="21844"/>
                      <a:pt x="3331718" y="7620"/>
                      <a:pt x="3342259" y="3175"/>
                    </a:cubicBezTo>
                    <a:cubicBezTo>
                      <a:pt x="3346323" y="1397"/>
                      <a:pt x="3348101" y="889"/>
                      <a:pt x="3351149" y="508"/>
                    </a:cubicBezTo>
                    <a:cubicBezTo>
                      <a:pt x="3354197" y="127"/>
                      <a:pt x="3357499" y="0"/>
                      <a:pt x="3360547" y="635"/>
                    </a:cubicBezTo>
                    <a:cubicBezTo>
                      <a:pt x="3363595" y="1270"/>
                      <a:pt x="3366516" y="2413"/>
                      <a:pt x="3369183" y="3937"/>
                    </a:cubicBezTo>
                    <a:cubicBezTo>
                      <a:pt x="3371850" y="5461"/>
                      <a:pt x="3374517" y="7493"/>
                      <a:pt x="3376549" y="9779"/>
                    </a:cubicBezTo>
                    <a:cubicBezTo>
                      <a:pt x="3378581" y="12065"/>
                      <a:pt x="3380359" y="14732"/>
                      <a:pt x="3381502" y="17526"/>
                    </a:cubicBezTo>
                    <a:cubicBezTo>
                      <a:pt x="3382772" y="20320"/>
                      <a:pt x="3383534" y="23622"/>
                      <a:pt x="3383788" y="26670"/>
                    </a:cubicBezTo>
                    <a:cubicBezTo>
                      <a:pt x="3384042" y="29718"/>
                      <a:pt x="3383788" y="33020"/>
                      <a:pt x="3383026" y="35941"/>
                    </a:cubicBezTo>
                    <a:cubicBezTo>
                      <a:pt x="3382264" y="38862"/>
                      <a:pt x="3380994" y="41910"/>
                      <a:pt x="3379343" y="44450"/>
                    </a:cubicBezTo>
                    <a:cubicBezTo>
                      <a:pt x="3377692" y="46990"/>
                      <a:pt x="3375533" y="49530"/>
                      <a:pt x="3373120" y="51435"/>
                    </a:cubicBezTo>
                    <a:cubicBezTo>
                      <a:pt x="3370707" y="53340"/>
                      <a:pt x="3367913" y="54991"/>
                      <a:pt x="3364992" y="56007"/>
                    </a:cubicBezTo>
                    <a:cubicBezTo>
                      <a:pt x="3362071" y="57023"/>
                      <a:pt x="3358896" y="57658"/>
                      <a:pt x="3355848" y="57785"/>
                    </a:cubicBezTo>
                    <a:cubicBezTo>
                      <a:pt x="3352800" y="57912"/>
                      <a:pt x="3349625" y="57404"/>
                      <a:pt x="3346704" y="56515"/>
                    </a:cubicBezTo>
                    <a:cubicBezTo>
                      <a:pt x="3343783" y="55626"/>
                      <a:pt x="3340862" y="54102"/>
                      <a:pt x="3338322" y="52324"/>
                    </a:cubicBezTo>
                    <a:cubicBezTo>
                      <a:pt x="3335782" y="50546"/>
                      <a:pt x="3333496" y="48260"/>
                      <a:pt x="3331718" y="45720"/>
                    </a:cubicBezTo>
                    <a:cubicBezTo>
                      <a:pt x="3329940" y="43307"/>
                      <a:pt x="3328416" y="40386"/>
                      <a:pt x="3327527" y="37465"/>
                    </a:cubicBezTo>
                    <a:cubicBezTo>
                      <a:pt x="3326638" y="34544"/>
                      <a:pt x="3326130" y="31242"/>
                      <a:pt x="3326257" y="28194"/>
                    </a:cubicBezTo>
                    <a:cubicBezTo>
                      <a:pt x="3326384" y="25146"/>
                      <a:pt x="3327019" y="21971"/>
                      <a:pt x="3328035" y="19050"/>
                    </a:cubicBezTo>
                    <a:cubicBezTo>
                      <a:pt x="3329051" y="16129"/>
                      <a:pt x="3330702" y="13335"/>
                      <a:pt x="3332607" y="10922"/>
                    </a:cubicBezTo>
                    <a:cubicBezTo>
                      <a:pt x="3334512" y="8509"/>
                      <a:pt x="3337052" y="6350"/>
                      <a:pt x="3339592" y="4699"/>
                    </a:cubicBezTo>
                    <a:cubicBezTo>
                      <a:pt x="3342132" y="3048"/>
                      <a:pt x="3345180" y="1778"/>
                      <a:pt x="3348101" y="1016"/>
                    </a:cubicBezTo>
                    <a:cubicBezTo>
                      <a:pt x="3351022" y="254"/>
                      <a:pt x="3354324" y="0"/>
                      <a:pt x="3357372" y="254"/>
                    </a:cubicBezTo>
                    <a:cubicBezTo>
                      <a:pt x="3360420" y="508"/>
                      <a:pt x="3363722" y="1270"/>
                      <a:pt x="3366516" y="2540"/>
                    </a:cubicBezTo>
                    <a:cubicBezTo>
                      <a:pt x="3369310" y="3683"/>
                      <a:pt x="3371977" y="5461"/>
                      <a:pt x="3374263" y="7493"/>
                    </a:cubicBezTo>
                    <a:cubicBezTo>
                      <a:pt x="3376549" y="9525"/>
                      <a:pt x="3378581" y="12065"/>
                      <a:pt x="3380105" y="14732"/>
                    </a:cubicBezTo>
                    <a:cubicBezTo>
                      <a:pt x="3381629" y="17399"/>
                      <a:pt x="3382772" y="20447"/>
                      <a:pt x="3383407" y="23495"/>
                    </a:cubicBezTo>
                    <a:cubicBezTo>
                      <a:pt x="3384042" y="26543"/>
                      <a:pt x="3384042" y="29845"/>
                      <a:pt x="3383661" y="32893"/>
                    </a:cubicBezTo>
                    <a:cubicBezTo>
                      <a:pt x="3383280" y="35941"/>
                      <a:pt x="3382264" y="38989"/>
                      <a:pt x="3380867" y="41783"/>
                    </a:cubicBezTo>
                    <a:cubicBezTo>
                      <a:pt x="3379470" y="44450"/>
                      <a:pt x="3377565" y="47117"/>
                      <a:pt x="3375406" y="49276"/>
                    </a:cubicBezTo>
                    <a:cubicBezTo>
                      <a:pt x="3373247" y="51435"/>
                      <a:pt x="3367913" y="54737"/>
                      <a:pt x="3367913" y="54737"/>
                    </a:cubicBezTo>
                    <a:cubicBezTo>
                      <a:pt x="3367913" y="54737"/>
                      <a:pt x="3334004" y="68580"/>
                      <a:pt x="3311525" y="78994"/>
                    </a:cubicBezTo>
                    <a:cubicBezTo>
                      <a:pt x="3276727" y="95123"/>
                      <a:pt x="3225800" y="123952"/>
                      <a:pt x="3180334" y="144145"/>
                    </a:cubicBezTo>
                    <a:cubicBezTo>
                      <a:pt x="3132963" y="165227"/>
                      <a:pt x="3084449" y="184023"/>
                      <a:pt x="3032760" y="202311"/>
                    </a:cubicBezTo>
                    <a:cubicBezTo>
                      <a:pt x="2977134" y="221996"/>
                      <a:pt x="2918841" y="240284"/>
                      <a:pt x="2857500" y="257175"/>
                    </a:cubicBezTo>
                    <a:cubicBezTo>
                      <a:pt x="2790952" y="275463"/>
                      <a:pt x="2718943" y="294132"/>
                      <a:pt x="2647442" y="307340"/>
                    </a:cubicBezTo>
                    <a:cubicBezTo>
                      <a:pt x="2574417" y="320929"/>
                      <a:pt x="2499741" y="330835"/>
                      <a:pt x="2423668" y="337058"/>
                    </a:cubicBezTo>
                    <a:cubicBezTo>
                      <a:pt x="2345055" y="343408"/>
                      <a:pt x="2265045" y="343281"/>
                      <a:pt x="2183003" y="344297"/>
                    </a:cubicBezTo>
                    <a:cubicBezTo>
                      <a:pt x="2097278" y="345440"/>
                      <a:pt x="2007870" y="343662"/>
                      <a:pt x="1919986" y="343027"/>
                    </a:cubicBezTo>
                    <a:cubicBezTo>
                      <a:pt x="1831594" y="342265"/>
                      <a:pt x="1741297" y="341884"/>
                      <a:pt x="1654048" y="340106"/>
                    </a:cubicBezTo>
                    <a:cubicBezTo>
                      <a:pt x="1569466" y="338455"/>
                      <a:pt x="1486535" y="337058"/>
                      <a:pt x="1404112" y="332994"/>
                    </a:cubicBezTo>
                    <a:cubicBezTo>
                      <a:pt x="1323213" y="328930"/>
                      <a:pt x="1244473" y="324231"/>
                      <a:pt x="1164082" y="315976"/>
                    </a:cubicBezTo>
                    <a:cubicBezTo>
                      <a:pt x="1082548" y="307594"/>
                      <a:pt x="999871" y="297053"/>
                      <a:pt x="918591" y="283210"/>
                    </a:cubicBezTo>
                    <a:cubicBezTo>
                      <a:pt x="837438" y="269367"/>
                      <a:pt x="756412" y="251841"/>
                      <a:pt x="677037" y="232791"/>
                    </a:cubicBezTo>
                    <a:cubicBezTo>
                      <a:pt x="598805" y="213995"/>
                      <a:pt x="519430" y="190119"/>
                      <a:pt x="445897" y="169799"/>
                    </a:cubicBezTo>
                    <a:cubicBezTo>
                      <a:pt x="378587" y="151257"/>
                      <a:pt x="311531" y="129667"/>
                      <a:pt x="252603" y="115697"/>
                    </a:cubicBezTo>
                    <a:cubicBezTo>
                      <a:pt x="203835" y="104140"/>
                      <a:pt x="157861" y="94742"/>
                      <a:pt x="117602" y="89281"/>
                    </a:cubicBezTo>
                    <a:cubicBezTo>
                      <a:pt x="85471" y="84963"/>
                      <a:pt x="43307" y="84328"/>
                      <a:pt x="30099" y="82550"/>
                    </a:cubicBezTo>
                    <a:cubicBezTo>
                      <a:pt x="26162" y="82042"/>
                      <a:pt x="24892" y="81788"/>
                      <a:pt x="22479" y="81026"/>
                    </a:cubicBezTo>
                    <a:cubicBezTo>
                      <a:pt x="20066" y="80137"/>
                      <a:pt x="17526" y="78994"/>
                      <a:pt x="15367" y="77597"/>
                    </a:cubicBezTo>
                    <a:cubicBezTo>
                      <a:pt x="13208" y="76200"/>
                      <a:pt x="11049" y="74549"/>
                      <a:pt x="9271" y="72644"/>
                    </a:cubicBezTo>
                    <a:cubicBezTo>
                      <a:pt x="7493" y="70739"/>
                      <a:pt x="5842" y="68707"/>
                      <a:pt x="4572" y="66421"/>
                    </a:cubicBezTo>
                    <a:cubicBezTo>
                      <a:pt x="3302" y="64135"/>
                      <a:pt x="2286" y="61722"/>
                      <a:pt x="1524" y="59182"/>
                    </a:cubicBezTo>
                    <a:cubicBezTo>
                      <a:pt x="762" y="56769"/>
                      <a:pt x="254" y="54102"/>
                      <a:pt x="127" y="51562"/>
                    </a:cubicBezTo>
                    <a:cubicBezTo>
                      <a:pt x="0" y="49022"/>
                      <a:pt x="254" y="46228"/>
                      <a:pt x="762" y="43688"/>
                    </a:cubicBezTo>
                    <a:cubicBezTo>
                      <a:pt x="1270" y="41148"/>
                      <a:pt x="2159" y="38608"/>
                      <a:pt x="3302" y="36195"/>
                    </a:cubicBezTo>
                    <a:cubicBezTo>
                      <a:pt x="4445" y="33909"/>
                      <a:pt x="5842" y="31623"/>
                      <a:pt x="7493" y="29591"/>
                    </a:cubicBezTo>
                    <a:cubicBezTo>
                      <a:pt x="9144" y="27559"/>
                      <a:pt x="11049" y="25654"/>
                      <a:pt x="13081" y="24130"/>
                    </a:cubicBezTo>
                    <a:cubicBezTo>
                      <a:pt x="15113" y="22606"/>
                      <a:pt x="17399" y="21209"/>
                      <a:pt x="19812" y="20193"/>
                    </a:cubicBezTo>
                    <a:cubicBezTo>
                      <a:pt x="22225" y="19177"/>
                      <a:pt x="24892" y="18415"/>
                      <a:pt x="27432" y="18034"/>
                    </a:cubicBezTo>
                    <a:cubicBezTo>
                      <a:pt x="29972" y="17653"/>
                      <a:pt x="35179" y="17653"/>
                      <a:pt x="35179" y="17653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1551891" y="0"/>
              <a:ext cx="358772" cy="317536"/>
              <a:chOff x="0" y="0"/>
              <a:chExt cx="686181" cy="60731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50292" y="50800"/>
                <a:ext cx="586232" cy="506095"/>
              </a:xfrm>
              <a:custGeom>
                <a:avLst/>
                <a:gdLst/>
                <a:ahLst/>
                <a:cxnLst/>
                <a:rect l="l" t="t" r="r" b="b"/>
                <a:pathLst>
                  <a:path w="586232" h="506095">
                    <a:moveTo>
                      <a:pt x="48387" y="0"/>
                    </a:moveTo>
                    <a:cubicBezTo>
                      <a:pt x="178816" y="7493"/>
                      <a:pt x="205232" y="7493"/>
                      <a:pt x="230759" y="7620"/>
                    </a:cubicBezTo>
                    <a:cubicBezTo>
                      <a:pt x="254000" y="7747"/>
                      <a:pt x="275844" y="7493"/>
                      <a:pt x="297307" y="7239"/>
                    </a:cubicBezTo>
                    <a:cubicBezTo>
                      <a:pt x="317373" y="6985"/>
                      <a:pt x="333883" y="6731"/>
                      <a:pt x="355346" y="6223"/>
                    </a:cubicBezTo>
                    <a:cubicBezTo>
                      <a:pt x="381889" y="5588"/>
                      <a:pt x="418973" y="4699"/>
                      <a:pt x="444754" y="3683"/>
                    </a:cubicBezTo>
                    <a:cubicBezTo>
                      <a:pt x="464439" y="2921"/>
                      <a:pt x="478282" y="0"/>
                      <a:pt x="496697" y="1143"/>
                    </a:cubicBezTo>
                    <a:cubicBezTo>
                      <a:pt x="517906" y="2413"/>
                      <a:pt x="549910" y="1016"/>
                      <a:pt x="564642" y="12573"/>
                    </a:cubicBezTo>
                    <a:cubicBezTo>
                      <a:pt x="577469" y="22733"/>
                      <a:pt x="586232" y="43434"/>
                      <a:pt x="585089" y="60706"/>
                    </a:cubicBezTo>
                    <a:cubicBezTo>
                      <a:pt x="583692" y="82550"/>
                      <a:pt x="558546" y="110998"/>
                      <a:pt x="542798" y="132334"/>
                    </a:cubicBezTo>
                    <a:cubicBezTo>
                      <a:pt x="528193" y="152146"/>
                      <a:pt x="512064" y="166497"/>
                      <a:pt x="494665" y="185420"/>
                    </a:cubicBezTo>
                    <a:cubicBezTo>
                      <a:pt x="474218" y="207645"/>
                      <a:pt x="449834" y="232664"/>
                      <a:pt x="427736" y="257048"/>
                    </a:cubicBezTo>
                    <a:cubicBezTo>
                      <a:pt x="405384" y="281813"/>
                      <a:pt x="382270" y="308356"/>
                      <a:pt x="361315" y="332867"/>
                    </a:cubicBezTo>
                    <a:cubicBezTo>
                      <a:pt x="342011" y="355473"/>
                      <a:pt x="323596" y="378333"/>
                      <a:pt x="306451" y="398907"/>
                    </a:cubicBezTo>
                    <a:cubicBezTo>
                      <a:pt x="291338" y="416941"/>
                      <a:pt x="277622" y="433578"/>
                      <a:pt x="263779" y="449834"/>
                    </a:cubicBezTo>
                    <a:cubicBezTo>
                      <a:pt x="251079" y="464820"/>
                      <a:pt x="235458" y="484378"/>
                      <a:pt x="226695" y="492760"/>
                    </a:cubicBezTo>
                    <a:cubicBezTo>
                      <a:pt x="222504" y="496824"/>
                      <a:pt x="220345" y="498729"/>
                      <a:pt x="216662" y="500761"/>
                    </a:cubicBezTo>
                    <a:cubicBezTo>
                      <a:pt x="212979" y="502793"/>
                      <a:pt x="208788" y="504317"/>
                      <a:pt x="204597" y="505079"/>
                    </a:cubicBezTo>
                    <a:cubicBezTo>
                      <a:pt x="200406" y="505841"/>
                      <a:pt x="195961" y="506095"/>
                      <a:pt x="191770" y="505460"/>
                    </a:cubicBezTo>
                    <a:cubicBezTo>
                      <a:pt x="187579" y="504825"/>
                      <a:pt x="183261" y="503428"/>
                      <a:pt x="179451" y="501523"/>
                    </a:cubicBezTo>
                    <a:cubicBezTo>
                      <a:pt x="175641" y="499618"/>
                      <a:pt x="171958" y="497078"/>
                      <a:pt x="169037" y="494030"/>
                    </a:cubicBezTo>
                    <a:cubicBezTo>
                      <a:pt x="165989" y="490982"/>
                      <a:pt x="163449" y="487299"/>
                      <a:pt x="161544" y="483489"/>
                    </a:cubicBezTo>
                    <a:cubicBezTo>
                      <a:pt x="159639" y="479679"/>
                      <a:pt x="158369" y="475488"/>
                      <a:pt x="157861" y="471297"/>
                    </a:cubicBezTo>
                    <a:cubicBezTo>
                      <a:pt x="157353" y="467106"/>
                      <a:pt x="157353" y="462534"/>
                      <a:pt x="158242" y="458343"/>
                    </a:cubicBezTo>
                    <a:cubicBezTo>
                      <a:pt x="159131" y="454152"/>
                      <a:pt x="160655" y="449961"/>
                      <a:pt x="162814" y="446278"/>
                    </a:cubicBezTo>
                    <a:cubicBezTo>
                      <a:pt x="164846" y="442595"/>
                      <a:pt x="167640" y="439166"/>
                      <a:pt x="170815" y="436372"/>
                    </a:cubicBezTo>
                    <a:cubicBezTo>
                      <a:pt x="173990" y="433578"/>
                      <a:pt x="177800" y="431165"/>
                      <a:pt x="181737" y="429514"/>
                    </a:cubicBezTo>
                    <a:cubicBezTo>
                      <a:pt x="185674" y="427863"/>
                      <a:pt x="189992" y="426847"/>
                      <a:pt x="194183" y="426466"/>
                    </a:cubicBezTo>
                    <a:cubicBezTo>
                      <a:pt x="198374" y="426085"/>
                      <a:pt x="202946" y="426466"/>
                      <a:pt x="207010" y="427482"/>
                    </a:cubicBezTo>
                    <a:cubicBezTo>
                      <a:pt x="211074" y="428498"/>
                      <a:pt x="215265" y="430403"/>
                      <a:pt x="218821" y="432689"/>
                    </a:cubicBezTo>
                    <a:cubicBezTo>
                      <a:pt x="222377" y="434975"/>
                      <a:pt x="225679" y="438023"/>
                      <a:pt x="228346" y="441325"/>
                    </a:cubicBezTo>
                    <a:cubicBezTo>
                      <a:pt x="231013" y="444627"/>
                      <a:pt x="233299" y="448564"/>
                      <a:pt x="234696" y="452501"/>
                    </a:cubicBezTo>
                    <a:cubicBezTo>
                      <a:pt x="236093" y="456438"/>
                      <a:pt x="236855" y="461010"/>
                      <a:pt x="236982" y="465201"/>
                    </a:cubicBezTo>
                    <a:cubicBezTo>
                      <a:pt x="237109" y="469392"/>
                      <a:pt x="236474" y="473837"/>
                      <a:pt x="235204" y="477901"/>
                    </a:cubicBezTo>
                    <a:cubicBezTo>
                      <a:pt x="233934" y="481965"/>
                      <a:pt x="231902" y="485902"/>
                      <a:pt x="229489" y="489331"/>
                    </a:cubicBezTo>
                    <a:cubicBezTo>
                      <a:pt x="226949" y="492760"/>
                      <a:pt x="223774" y="496062"/>
                      <a:pt x="220345" y="498475"/>
                    </a:cubicBezTo>
                    <a:cubicBezTo>
                      <a:pt x="216916" y="500888"/>
                      <a:pt x="212852" y="502793"/>
                      <a:pt x="208788" y="504063"/>
                    </a:cubicBezTo>
                    <a:cubicBezTo>
                      <a:pt x="204724" y="505333"/>
                      <a:pt x="200152" y="505841"/>
                      <a:pt x="195961" y="505714"/>
                    </a:cubicBezTo>
                    <a:cubicBezTo>
                      <a:pt x="191770" y="505587"/>
                      <a:pt x="187325" y="504698"/>
                      <a:pt x="183388" y="503301"/>
                    </a:cubicBezTo>
                    <a:cubicBezTo>
                      <a:pt x="179451" y="501777"/>
                      <a:pt x="175514" y="499618"/>
                      <a:pt x="172212" y="496951"/>
                    </a:cubicBezTo>
                    <a:cubicBezTo>
                      <a:pt x="168910" y="494284"/>
                      <a:pt x="165989" y="490855"/>
                      <a:pt x="163703" y="487299"/>
                    </a:cubicBezTo>
                    <a:cubicBezTo>
                      <a:pt x="161417" y="483743"/>
                      <a:pt x="159639" y="479552"/>
                      <a:pt x="158623" y="475488"/>
                    </a:cubicBezTo>
                    <a:cubicBezTo>
                      <a:pt x="157607" y="471424"/>
                      <a:pt x="157226" y="466852"/>
                      <a:pt x="157607" y="462661"/>
                    </a:cubicBezTo>
                    <a:cubicBezTo>
                      <a:pt x="157988" y="458470"/>
                      <a:pt x="159131" y="454025"/>
                      <a:pt x="160782" y="450215"/>
                    </a:cubicBezTo>
                    <a:cubicBezTo>
                      <a:pt x="162433" y="446278"/>
                      <a:pt x="167767" y="439420"/>
                      <a:pt x="167767" y="439420"/>
                    </a:cubicBezTo>
                    <a:cubicBezTo>
                      <a:pt x="167767" y="439420"/>
                      <a:pt x="192786" y="413385"/>
                      <a:pt x="205740" y="399415"/>
                    </a:cubicBezTo>
                    <a:cubicBezTo>
                      <a:pt x="219583" y="384429"/>
                      <a:pt x="233807" y="369443"/>
                      <a:pt x="248412" y="352044"/>
                    </a:cubicBezTo>
                    <a:cubicBezTo>
                      <a:pt x="265303" y="331851"/>
                      <a:pt x="283210" y="308864"/>
                      <a:pt x="300990" y="285115"/>
                    </a:cubicBezTo>
                    <a:cubicBezTo>
                      <a:pt x="320548" y="259080"/>
                      <a:pt x="340868" y="229362"/>
                      <a:pt x="360807" y="201803"/>
                    </a:cubicBezTo>
                    <a:cubicBezTo>
                      <a:pt x="380365" y="174625"/>
                      <a:pt x="398907" y="147701"/>
                      <a:pt x="419481" y="121158"/>
                    </a:cubicBezTo>
                    <a:cubicBezTo>
                      <a:pt x="440563" y="94107"/>
                      <a:pt x="473710" y="38227"/>
                      <a:pt x="485902" y="41275"/>
                    </a:cubicBezTo>
                    <a:cubicBezTo>
                      <a:pt x="494792" y="43561"/>
                      <a:pt x="504063" y="87122"/>
                      <a:pt x="496697" y="95631"/>
                    </a:cubicBezTo>
                    <a:cubicBezTo>
                      <a:pt x="489585" y="103886"/>
                      <a:pt x="464439" y="93853"/>
                      <a:pt x="444754" y="93091"/>
                    </a:cubicBezTo>
                    <a:cubicBezTo>
                      <a:pt x="418973" y="92075"/>
                      <a:pt x="381889" y="91059"/>
                      <a:pt x="355346" y="90424"/>
                    </a:cubicBezTo>
                    <a:cubicBezTo>
                      <a:pt x="333883" y="89916"/>
                      <a:pt x="317373" y="89789"/>
                      <a:pt x="297307" y="89535"/>
                    </a:cubicBezTo>
                    <a:cubicBezTo>
                      <a:pt x="275844" y="89281"/>
                      <a:pt x="254000" y="89027"/>
                      <a:pt x="230759" y="89154"/>
                    </a:cubicBezTo>
                    <a:cubicBezTo>
                      <a:pt x="205232" y="89281"/>
                      <a:pt x="178816" y="89281"/>
                      <a:pt x="150495" y="90424"/>
                    </a:cubicBezTo>
                    <a:cubicBezTo>
                      <a:pt x="118491" y="91694"/>
                      <a:pt x="65532" y="97282"/>
                      <a:pt x="48387" y="96774"/>
                    </a:cubicBezTo>
                    <a:cubicBezTo>
                      <a:pt x="42672" y="96647"/>
                      <a:pt x="40513" y="96266"/>
                      <a:pt x="36830" y="95377"/>
                    </a:cubicBezTo>
                    <a:cubicBezTo>
                      <a:pt x="33147" y="94488"/>
                      <a:pt x="29464" y="92964"/>
                      <a:pt x="26035" y="91186"/>
                    </a:cubicBezTo>
                    <a:cubicBezTo>
                      <a:pt x="22606" y="89408"/>
                      <a:pt x="19304" y="87122"/>
                      <a:pt x="16383" y="84582"/>
                    </a:cubicBezTo>
                    <a:cubicBezTo>
                      <a:pt x="13462" y="82042"/>
                      <a:pt x="10795" y="78994"/>
                      <a:pt x="8636" y="75819"/>
                    </a:cubicBezTo>
                    <a:cubicBezTo>
                      <a:pt x="6477" y="72644"/>
                      <a:pt x="4572" y="69088"/>
                      <a:pt x="3175" y="65532"/>
                    </a:cubicBezTo>
                    <a:cubicBezTo>
                      <a:pt x="1778" y="61976"/>
                      <a:pt x="1016" y="58039"/>
                      <a:pt x="508" y="54229"/>
                    </a:cubicBezTo>
                    <a:cubicBezTo>
                      <a:pt x="0" y="50419"/>
                      <a:pt x="0" y="46355"/>
                      <a:pt x="508" y="42545"/>
                    </a:cubicBezTo>
                    <a:cubicBezTo>
                      <a:pt x="1016" y="38735"/>
                      <a:pt x="1778" y="34798"/>
                      <a:pt x="3175" y="31242"/>
                    </a:cubicBezTo>
                    <a:cubicBezTo>
                      <a:pt x="4572" y="27686"/>
                      <a:pt x="6477" y="24130"/>
                      <a:pt x="8636" y="20955"/>
                    </a:cubicBezTo>
                    <a:cubicBezTo>
                      <a:pt x="10795" y="17780"/>
                      <a:pt x="13462" y="14732"/>
                      <a:pt x="16383" y="12192"/>
                    </a:cubicBezTo>
                    <a:cubicBezTo>
                      <a:pt x="19304" y="9652"/>
                      <a:pt x="22606" y="7366"/>
                      <a:pt x="26035" y="5588"/>
                    </a:cubicBezTo>
                    <a:cubicBezTo>
                      <a:pt x="29464" y="3810"/>
                      <a:pt x="33147" y="2286"/>
                      <a:pt x="36830" y="1397"/>
                    </a:cubicBezTo>
                    <a:cubicBezTo>
                      <a:pt x="40513" y="508"/>
                      <a:pt x="48387" y="0"/>
                      <a:pt x="48387" y="0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2004545" y="6448353"/>
            <a:ext cx="998095" cy="188317"/>
            <a:chOff x="0" y="0"/>
            <a:chExt cx="1996189" cy="376634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975671" cy="376634"/>
              <a:chOff x="0" y="0"/>
              <a:chExt cx="3778631" cy="72034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9403" y="50673"/>
                <a:ext cx="3678682" cy="619506"/>
              </a:xfrm>
              <a:custGeom>
                <a:avLst/>
                <a:gdLst/>
                <a:ahLst/>
                <a:cxnLst/>
                <a:rect l="l" t="t" r="r" b="b"/>
                <a:pathLst>
                  <a:path w="3678682" h="619506">
                    <a:moveTo>
                      <a:pt x="89662" y="294640"/>
                    </a:moveTo>
                    <a:cubicBezTo>
                      <a:pt x="87757" y="386588"/>
                      <a:pt x="85090" y="403733"/>
                      <a:pt x="89535" y="423291"/>
                    </a:cubicBezTo>
                    <a:cubicBezTo>
                      <a:pt x="94742" y="446405"/>
                      <a:pt x="103886" y="479044"/>
                      <a:pt x="121285" y="495427"/>
                    </a:cubicBezTo>
                    <a:cubicBezTo>
                      <a:pt x="138303" y="511429"/>
                      <a:pt x="168275" y="515747"/>
                      <a:pt x="191643" y="521462"/>
                    </a:cubicBezTo>
                    <a:cubicBezTo>
                      <a:pt x="213614" y="526796"/>
                      <a:pt x="234061" y="528320"/>
                      <a:pt x="257302" y="529717"/>
                    </a:cubicBezTo>
                    <a:cubicBezTo>
                      <a:pt x="283337" y="531368"/>
                      <a:pt x="312293" y="532384"/>
                      <a:pt x="340233" y="529717"/>
                    </a:cubicBezTo>
                    <a:cubicBezTo>
                      <a:pt x="369316" y="526923"/>
                      <a:pt x="399161" y="520573"/>
                      <a:pt x="428371" y="512318"/>
                    </a:cubicBezTo>
                    <a:cubicBezTo>
                      <a:pt x="458724" y="503682"/>
                      <a:pt x="489966" y="491236"/>
                      <a:pt x="518922" y="478536"/>
                    </a:cubicBezTo>
                    <a:cubicBezTo>
                      <a:pt x="546989" y="466217"/>
                      <a:pt x="574675" y="452120"/>
                      <a:pt x="599567" y="437642"/>
                    </a:cubicBezTo>
                    <a:cubicBezTo>
                      <a:pt x="622300" y="424434"/>
                      <a:pt x="643128" y="409829"/>
                      <a:pt x="662940" y="395986"/>
                    </a:cubicBezTo>
                    <a:cubicBezTo>
                      <a:pt x="680974" y="383286"/>
                      <a:pt x="696468" y="371602"/>
                      <a:pt x="713740" y="358013"/>
                    </a:cubicBezTo>
                    <a:cubicBezTo>
                      <a:pt x="732536" y="343281"/>
                      <a:pt x="750570" y="321945"/>
                      <a:pt x="771398" y="310515"/>
                    </a:cubicBezTo>
                    <a:cubicBezTo>
                      <a:pt x="791210" y="299593"/>
                      <a:pt x="816610" y="286258"/>
                      <a:pt x="835406" y="289687"/>
                    </a:cubicBezTo>
                    <a:cubicBezTo>
                      <a:pt x="853059" y="292862"/>
                      <a:pt x="867791" y="312166"/>
                      <a:pt x="881507" y="326771"/>
                    </a:cubicBezTo>
                    <a:cubicBezTo>
                      <a:pt x="895985" y="342265"/>
                      <a:pt x="903732" y="364109"/>
                      <a:pt x="919607" y="381127"/>
                    </a:cubicBezTo>
                    <a:cubicBezTo>
                      <a:pt x="937641" y="400431"/>
                      <a:pt x="963803" y="423037"/>
                      <a:pt x="985774" y="434975"/>
                    </a:cubicBezTo>
                    <a:cubicBezTo>
                      <a:pt x="1003427" y="444627"/>
                      <a:pt x="1018159" y="447167"/>
                      <a:pt x="1038479" y="452120"/>
                    </a:cubicBezTo>
                    <a:cubicBezTo>
                      <a:pt x="1065149" y="458597"/>
                      <a:pt x="1098931" y="465074"/>
                      <a:pt x="1132586" y="467614"/>
                    </a:cubicBezTo>
                    <a:cubicBezTo>
                      <a:pt x="1170940" y="470535"/>
                      <a:pt x="1214882" y="471043"/>
                      <a:pt x="1256665" y="466090"/>
                    </a:cubicBezTo>
                    <a:cubicBezTo>
                      <a:pt x="1300480" y="460883"/>
                      <a:pt x="1345819" y="449072"/>
                      <a:pt x="1389634" y="435483"/>
                    </a:cubicBezTo>
                    <a:cubicBezTo>
                      <a:pt x="1434465" y="421640"/>
                      <a:pt x="1481074" y="402590"/>
                      <a:pt x="1522603" y="383286"/>
                    </a:cubicBezTo>
                    <a:cubicBezTo>
                      <a:pt x="1561211" y="365379"/>
                      <a:pt x="1597787" y="344551"/>
                      <a:pt x="1630934" y="324358"/>
                    </a:cubicBezTo>
                    <a:cubicBezTo>
                      <a:pt x="1660652" y="306324"/>
                      <a:pt x="1689227" y="287020"/>
                      <a:pt x="1712976" y="268986"/>
                    </a:cubicBezTo>
                    <a:cubicBezTo>
                      <a:pt x="1732534" y="254127"/>
                      <a:pt x="1747901" y="240284"/>
                      <a:pt x="1764411" y="225425"/>
                    </a:cubicBezTo>
                    <a:cubicBezTo>
                      <a:pt x="1780540" y="210947"/>
                      <a:pt x="1793113" y="191135"/>
                      <a:pt x="1810893" y="181229"/>
                    </a:cubicBezTo>
                    <a:cubicBezTo>
                      <a:pt x="1828165" y="171577"/>
                      <a:pt x="1853311" y="161290"/>
                      <a:pt x="1869186" y="165989"/>
                    </a:cubicBezTo>
                    <a:cubicBezTo>
                      <a:pt x="1884045" y="170434"/>
                      <a:pt x="1892046" y="189992"/>
                      <a:pt x="1904746" y="204978"/>
                    </a:cubicBezTo>
                    <a:cubicBezTo>
                      <a:pt x="1920748" y="223774"/>
                      <a:pt x="1939671" y="251206"/>
                      <a:pt x="1956943" y="270637"/>
                    </a:cubicBezTo>
                    <a:cubicBezTo>
                      <a:pt x="1971929" y="287528"/>
                      <a:pt x="1985391" y="301117"/>
                      <a:pt x="2001774" y="315468"/>
                    </a:cubicBezTo>
                    <a:cubicBezTo>
                      <a:pt x="2019173" y="330708"/>
                      <a:pt x="2038096" y="346202"/>
                      <a:pt x="2058797" y="359156"/>
                    </a:cubicBezTo>
                    <a:cubicBezTo>
                      <a:pt x="2080641" y="372745"/>
                      <a:pt x="2103501" y="384683"/>
                      <a:pt x="2130171" y="394462"/>
                    </a:cubicBezTo>
                    <a:cubicBezTo>
                      <a:pt x="2161413" y="405892"/>
                      <a:pt x="2197100" y="414782"/>
                      <a:pt x="2235835" y="420751"/>
                    </a:cubicBezTo>
                    <a:cubicBezTo>
                      <a:pt x="2281682" y="427736"/>
                      <a:pt x="2334133" y="432054"/>
                      <a:pt x="2388362" y="430022"/>
                    </a:cubicBezTo>
                    <a:cubicBezTo>
                      <a:pt x="2450846" y="427736"/>
                      <a:pt x="2520569" y="416941"/>
                      <a:pt x="2589530" y="402971"/>
                    </a:cubicBezTo>
                    <a:cubicBezTo>
                      <a:pt x="2664587" y="387731"/>
                      <a:pt x="2744724" y="363474"/>
                      <a:pt x="2821559" y="339598"/>
                    </a:cubicBezTo>
                    <a:cubicBezTo>
                      <a:pt x="2899029" y="315468"/>
                      <a:pt x="2978277" y="286131"/>
                      <a:pt x="3052318" y="258953"/>
                    </a:cubicBezTo>
                    <a:cubicBezTo>
                      <a:pt x="3121914" y="233426"/>
                      <a:pt x="3191510" y="206629"/>
                      <a:pt x="3253740" y="181483"/>
                    </a:cubicBezTo>
                    <a:cubicBezTo>
                      <a:pt x="3308350" y="159512"/>
                      <a:pt x="3360166" y="137414"/>
                      <a:pt x="3406267" y="117094"/>
                    </a:cubicBezTo>
                    <a:cubicBezTo>
                      <a:pt x="3445129" y="100076"/>
                      <a:pt x="3482213" y="83439"/>
                      <a:pt x="3512693" y="68326"/>
                    </a:cubicBezTo>
                    <a:cubicBezTo>
                      <a:pt x="3536315" y="56642"/>
                      <a:pt x="3554349" y="46228"/>
                      <a:pt x="3574669" y="35433"/>
                    </a:cubicBezTo>
                    <a:cubicBezTo>
                      <a:pt x="3594354" y="25019"/>
                      <a:pt x="3622040" y="9906"/>
                      <a:pt x="3632962" y="4699"/>
                    </a:cubicBezTo>
                    <a:cubicBezTo>
                      <a:pt x="3637153" y="2667"/>
                      <a:pt x="3638677" y="1651"/>
                      <a:pt x="3641725" y="889"/>
                    </a:cubicBezTo>
                    <a:cubicBezTo>
                      <a:pt x="3644773" y="127"/>
                      <a:pt x="3648202" y="0"/>
                      <a:pt x="3651377" y="254"/>
                    </a:cubicBezTo>
                    <a:cubicBezTo>
                      <a:pt x="3654552" y="508"/>
                      <a:pt x="3657727" y="1270"/>
                      <a:pt x="3660648" y="2540"/>
                    </a:cubicBezTo>
                    <a:cubicBezTo>
                      <a:pt x="3663569" y="3810"/>
                      <a:pt x="3666363" y="5588"/>
                      <a:pt x="3668649" y="7747"/>
                    </a:cubicBezTo>
                    <a:cubicBezTo>
                      <a:pt x="3670935" y="9906"/>
                      <a:pt x="3673094" y="12446"/>
                      <a:pt x="3674618" y="15240"/>
                    </a:cubicBezTo>
                    <a:cubicBezTo>
                      <a:pt x="3676142" y="18034"/>
                      <a:pt x="3677285" y="21209"/>
                      <a:pt x="3677920" y="24257"/>
                    </a:cubicBezTo>
                    <a:cubicBezTo>
                      <a:pt x="3678555" y="27432"/>
                      <a:pt x="3678682" y="30734"/>
                      <a:pt x="3678174" y="33909"/>
                    </a:cubicBezTo>
                    <a:cubicBezTo>
                      <a:pt x="3677666" y="37084"/>
                      <a:pt x="3676650" y="40259"/>
                      <a:pt x="3675253" y="43053"/>
                    </a:cubicBezTo>
                    <a:cubicBezTo>
                      <a:pt x="3673856" y="45847"/>
                      <a:pt x="3671951" y="48641"/>
                      <a:pt x="3669665" y="50800"/>
                    </a:cubicBezTo>
                    <a:cubicBezTo>
                      <a:pt x="3667379" y="53086"/>
                      <a:pt x="3664585" y="54991"/>
                      <a:pt x="3661791" y="56388"/>
                    </a:cubicBezTo>
                    <a:cubicBezTo>
                      <a:pt x="3658997" y="57785"/>
                      <a:pt x="3655822" y="58801"/>
                      <a:pt x="3652647" y="59182"/>
                    </a:cubicBezTo>
                    <a:cubicBezTo>
                      <a:pt x="3649472" y="59563"/>
                      <a:pt x="3646043" y="59563"/>
                      <a:pt x="3642995" y="58928"/>
                    </a:cubicBezTo>
                    <a:cubicBezTo>
                      <a:pt x="3639947" y="58293"/>
                      <a:pt x="3636772" y="57023"/>
                      <a:pt x="3634105" y="55499"/>
                    </a:cubicBezTo>
                    <a:cubicBezTo>
                      <a:pt x="3631311" y="53848"/>
                      <a:pt x="3628771" y="51816"/>
                      <a:pt x="3626612" y="49403"/>
                    </a:cubicBezTo>
                    <a:cubicBezTo>
                      <a:pt x="3624453" y="47117"/>
                      <a:pt x="3622675" y="44323"/>
                      <a:pt x="3621405" y="41402"/>
                    </a:cubicBezTo>
                    <a:cubicBezTo>
                      <a:pt x="3620135" y="38481"/>
                      <a:pt x="3619500" y="35179"/>
                      <a:pt x="3619246" y="32004"/>
                    </a:cubicBezTo>
                    <a:cubicBezTo>
                      <a:pt x="3618992" y="28829"/>
                      <a:pt x="3619246" y="25527"/>
                      <a:pt x="3620008" y="22479"/>
                    </a:cubicBezTo>
                    <a:cubicBezTo>
                      <a:pt x="3620770" y="19431"/>
                      <a:pt x="3622040" y="16256"/>
                      <a:pt x="3623818" y="13589"/>
                    </a:cubicBezTo>
                    <a:cubicBezTo>
                      <a:pt x="3625469" y="10922"/>
                      <a:pt x="3627755" y="8382"/>
                      <a:pt x="3630295" y="6477"/>
                    </a:cubicBezTo>
                    <a:cubicBezTo>
                      <a:pt x="3632708" y="4572"/>
                      <a:pt x="3635756" y="2921"/>
                      <a:pt x="3638677" y="1905"/>
                    </a:cubicBezTo>
                    <a:cubicBezTo>
                      <a:pt x="3641598" y="889"/>
                      <a:pt x="3644900" y="254"/>
                      <a:pt x="3648075" y="127"/>
                    </a:cubicBezTo>
                    <a:cubicBezTo>
                      <a:pt x="3651250" y="0"/>
                      <a:pt x="3654552" y="508"/>
                      <a:pt x="3657600" y="1397"/>
                    </a:cubicBezTo>
                    <a:cubicBezTo>
                      <a:pt x="3660648" y="2286"/>
                      <a:pt x="3663696" y="3810"/>
                      <a:pt x="3666236" y="5715"/>
                    </a:cubicBezTo>
                    <a:cubicBezTo>
                      <a:pt x="3668776" y="7620"/>
                      <a:pt x="3671189" y="10033"/>
                      <a:pt x="3672967" y="12573"/>
                    </a:cubicBezTo>
                    <a:cubicBezTo>
                      <a:pt x="3674745" y="15113"/>
                      <a:pt x="3676269" y="18161"/>
                      <a:pt x="3677158" y="21209"/>
                    </a:cubicBezTo>
                    <a:cubicBezTo>
                      <a:pt x="3678047" y="24257"/>
                      <a:pt x="3678555" y="27559"/>
                      <a:pt x="3678428" y="30734"/>
                    </a:cubicBezTo>
                    <a:cubicBezTo>
                      <a:pt x="3678301" y="33909"/>
                      <a:pt x="3677666" y="37211"/>
                      <a:pt x="3676523" y="40132"/>
                    </a:cubicBezTo>
                    <a:cubicBezTo>
                      <a:pt x="3675380" y="43053"/>
                      <a:pt x="3673856" y="46101"/>
                      <a:pt x="3671824" y="48514"/>
                    </a:cubicBezTo>
                    <a:cubicBezTo>
                      <a:pt x="3669792" y="50927"/>
                      <a:pt x="3664585" y="54864"/>
                      <a:pt x="3664585" y="54864"/>
                    </a:cubicBezTo>
                    <a:cubicBezTo>
                      <a:pt x="3664585" y="54864"/>
                      <a:pt x="3621786" y="77851"/>
                      <a:pt x="3600069" y="88138"/>
                    </a:cubicBezTo>
                    <a:cubicBezTo>
                      <a:pt x="3578606" y="98298"/>
                      <a:pt x="3559302" y="105537"/>
                      <a:pt x="3534918" y="116459"/>
                    </a:cubicBezTo>
                    <a:cubicBezTo>
                      <a:pt x="3503422" y="130683"/>
                      <a:pt x="3466465" y="149098"/>
                      <a:pt x="3427222" y="166624"/>
                    </a:cubicBezTo>
                    <a:cubicBezTo>
                      <a:pt x="3380740" y="187452"/>
                      <a:pt x="3328543" y="209931"/>
                      <a:pt x="3273679" y="232537"/>
                    </a:cubicBezTo>
                    <a:cubicBezTo>
                      <a:pt x="3211068" y="258318"/>
                      <a:pt x="3141218" y="285750"/>
                      <a:pt x="3071114" y="312166"/>
                    </a:cubicBezTo>
                    <a:cubicBezTo>
                      <a:pt x="2996184" y="340360"/>
                      <a:pt x="2916047" y="370713"/>
                      <a:pt x="2837307" y="395986"/>
                    </a:cubicBezTo>
                    <a:cubicBezTo>
                      <a:pt x="2758440" y="421259"/>
                      <a:pt x="2676144" y="447167"/>
                      <a:pt x="2598293" y="463931"/>
                    </a:cubicBezTo>
                    <a:cubicBezTo>
                      <a:pt x="2525776" y="479552"/>
                      <a:pt x="2452116" y="491744"/>
                      <a:pt x="2385568" y="495554"/>
                    </a:cubicBezTo>
                    <a:cubicBezTo>
                      <a:pt x="2327275" y="498983"/>
                      <a:pt x="2271522" y="496062"/>
                      <a:pt x="2220722" y="490347"/>
                    </a:cubicBezTo>
                    <a:cubicBezTo>
                      <a:pt x="2176272" y="485267"/>
                      <a:pt x="2133981" y="477901"/>
                      <a:pt x="2096897" y="465963"/>
                    </a:cubicBezTo>
                    <a:cubicBezTo>
                      <a:pt x="2064385" y="455549"/>
                      <a:pt x="2035683" y="441833"/>
                      <a:pt x="2009013" y="426212"/>
                    </a:cubicBezTo>
                    <a:cubicBezTo>
                      <a:pt x="1984121" y="411607"/>
                      <a:pt x="1961515" y="393827"/>
                      <a:pt x="1941068" y="376174"/>
                    </a:cubicBezTo>
                    <a:cubicBezTo>
                      <a:pt x="1922018" y="359791"/>
                      <a:pt x="1903476" y="345694"/>
                      <a:pt x="1889633" y="324612"/>
                    </a:cubicBezTo>
                    <a:cubicBezTo>
                      <a:pt x="1873885" y="300609"/>
                      <a:pt x="1871599" y="242316"/>
                      <a:pt x="1854835" y="237363"/>
                    </a:cubicBezTo>
                    <a:cubicBezTo>
                      <a:pt x="1840992" y="233299"/>
                      <a:pt x="1820418" y="261493"/>
                      <a:pt x="1802638" y="274193"/>
                    </a:cubicBezTo>
                    <a:cubicBezTo>
                      <a:pt x="1783969" y="287528"/>
                      <a:pt x="1766443" y="300736"/>
                      <a:pt x="1745361" y="315849"/>
                    </a:cubicBezTo>
                    <a:cubicBezTo>
                      <a:pt x="1719834" y="334137"/>
                      <a:pt x="1690878" y="356235"/>
                      <a:pt x="1659890" y="376047"/>
                    </a:cubicBezTo>
                    <a:cubicBezTo>
                      <a:pt x="1625219" y="398145"/>
                      <a:pt x="1586738" y="421132"/>
                      <a:pt x="1546225" y="441198"/>
                    </a:cubicBezTo>
                    <a:cubicBezTo>
                      <a:pt x="1502537" y="462915"/>
                      <a:pt x="1453642" y="484124"/>
                      <a:pt x="1405890" y="500507"/>
                    </a:cubicBezTo>
                    <a:cubicBezTo>
                      <a:pt x="1358265" y="516763"/>
                      <a:pt x="1308227" y="531241"/>
                      <a:pt x="1260094" y="539242"/>
                    </a:cubicBezTo>
                    <a:cubicBezTo>
                      <a:pt x="1214247" y="546862"/>
                      <a:pt x="1167130" y="548894"/>
                      <a:pt x="1123569" y="548894"/>
                    </a:cubicBezTo>
                    <a:cubicBezTo>
                      <a:pt x="1083691" y="548894"/>
                      <a:pt x="1042924" y="547624"/>
                      <a:pt x="1008888" y="540639"/>
                    </a:cubicBezTo>
                    <a:cubicBezTo>
                      <a:pt x="980313" y="534670"/>
                      <a:pt x="954532" y="525526"/>
                      <a:pt x="932053" y="513842"/>
                    </a:cubicBezTo>
                    <a:cubicBezTo>
                      <a:pt x="911987" y="503301"/>
                      <a:pt x="894588" y="489458"/>
                      <a:pt x="879221" y="475615"/>
                    </a:cubicBezTo>
                    <a:cubicBezTo>
                      <a:pt x="865251" y="463042"/>
                      <a:pt x="852678" y="451104"/>
                      <a:pt x="842772" y="435229"/>
                    </a:cubicBezTo>
                    <a:cubicBezTo>
                      <a:pt x="831977" y="417830"/>
                      <a:pt x="832104" y="378841"/>
                      <a:pt x="818388" y="374523"/>
                    </a:cubicBezTo>
                    <a:cubicBezTo>
                      <a:pt x="803656" y="369951"/>
                      <a:pt x="775335" y="402844"/>
                      <a:pt x="754888" y="416306"/>
                    </a:cubicBezTo>
                    <a:cubicBezTo>
                      <a:pt x="735838" y="429006"/>
                      <a:pt x="719074" y="440563"/>
                      <a:pt x="699516" y="453136"/>
                    </a:cubicBezTo>
                    <a:cubicBezTo>
                      <a:pt x="677799" y="467106"/>
                      <a:pt x="654812" y="482092"/>
                      <a:pt x="630301" y="496316"/>
                    </a:cubicBezTo>
                    <a:cubicBezTo>
                      <a:pt x="603631" y="511810"/>
                      <a:pt x="574802" y="527558"/>
                      <a:pt x="544957" y="542163"/>
                    </a:cubicBezTo>
                    <a:cubicBezTo>
                      <a:pt x="513334" y="557530"/>
                      <a:pt x="479425" y="574167"/>
                      <a:pt x="445643" y="585978"/>
                    </a:cubicBezTo>
                    <a:cubicBezTo>
                      <a:pt x="412242" y="597662"/>
                      <a:pt x="377190" y="607314"/>
                      <a:pt x="343408" y="612775"/>
                    </a:cubicBezTo>
                    <a:cubicBezTo>
                      <a:pt x="311150" y="617982"/>
                      <a:pt x="278257" y="619506"/>
                      <a:pt x="247396" y="618871"/>
                    </a:cubicBezTo>
                    <a:cubicBezTo>
                      <a:pt x="218694" y="618236"/>
                      <a:pt x="190627" y="616077"/>
                      <a:pt x="164465" y="610235"/>
                    </a:cubicBezTo>
                    <a:cubicBezTo>
                      <a:pt x="139827" y="604774"/>
                      <a:pt x="115062" y="597662"/>
                      <a:pt x="94615" y="585851"/>
                    </a:cubicBezTo>
                    <a:cubicBezTo>
                      <a:pt x="75184" y="574675"/>
                      <a:pt x="57404" y="559435"/>
                      <a:pt x="44069" y="542544"/>
                    </a:cubicBezTo>
                    <a:cubicBezTo>
                      <a:pt x="30988" y="526161"/>
                      <a:pt x="21844" y="505968"/>
                      <a:pt x="14859" y="486410"/>
                    </a:cubicBezTo>
                    <a:cubicBezTo>
                      <a:pt x="7874" y="466979"/>
                      <a:pt x="4445" y="446024"/>
                      <a:pt x="2159" y="425704"/>
                    </a:cubicBezTo>
                    <a:cubicBezTo>
                      <a:pt x="0" y="405638"/>
                      <a:pt x="1397" y="386080"/>
                      <a:pt x="1397" y="364998"/>
                    </a:cubicBezTo>
                    <a:cubicBezTo>
                      <a:pt x="1397" y="342011"/>
                      <a:pt x="1016" y="306324"/>
                      <a:pt x="1905" y="293116"/>
                    </a:cubicBezTo>
                    <a:cubicBezTo>
                      <a:pt x="2286" y="288036"/>
                      <a:pt x="2413" y="286004"/>
                      <a:pt x="3302" y="282575"/>
                    </a:cubicBezTo>
                    <a:cubicBezTo>
                      <a:pt x="4191" y="279146"/>
                      <a:pt x="5588" y="275844"/>
                      <a:pt x="7239" y="272796"/>
                    </a:cubicBezTo>
                    <a:cubicBezTo>
                      <a:pt x="8890" y="269748"/>
                      <a:pt x="11049" y="266700"/>
                      <a:pt x="13462" y="264160"/>
                    </a:cubicBezTo>
                    <a:cubicBezTo>
                      <a:pt x="15875" y="261620"/>
                      <a:pt x="18542" y="259207"/>
                      <a:pt x="21463" y="257302"/>
                    </a:cubicBezTo>
                    <a:cubicBezTo>
                      <a:pt x="24384" y="255397"/>
                      <a:pt x="27686" y="253619"/>
                      <a:pt x="30988" y="252476"/>
                    </a:cubicBezTo>
                    <a:cubicBezTo>
                      <a:pt x="34290" y="251333"/>
                      <a:pt x="37846" y="250571"/>
                      <a:pt x="41275" y="250190"/>
                    </a:cubicBezTo>
                    <a:cubicBezTo>
                      <a:pt x="44704" y="249809"/>
                      <a:pt x="48387" y="249809"/>
                      <a:pt x="51816" y="250317"/>
                    </a:cubicBezTo>
                    <a:cubicBezTo>
                      <a:pt x="55245" y="250825"/>
                      <a:pt x="58801" y="251841"/>
                      <a:pt x="62103" y="253111"/>
                    </a:cubicBezTo>
                    <a:cubicBezTo>
                      <a:pt x="65405" y="254381"/>
                      <a:pt x="68580" y="256159"/>
                      <a:pt x="71374" y="258191"/>
                    </a:cubicBezTo>
                    <a:cubicBezTo>
                      <a:pt x="74168" y="260223"/>
                      <a:pt x="76835" y="262636"/>
                      <a:pt x="79121" y="265303"/>
                    </a:cubicBezTo>
                    <a:cubicBezTo>
                      <a:pt x="81407" y="267970"/>
                      <a:pt x="83439" y="270891"/>
                      <a:pt x="84963" y="274066"/>
                    </a:cubicBezTo>
                    <a:cubicBezTo>
                      <a:pt x="86487" y="277241"/>
                      <a:pt x="87757" y="280670"/>
                      <a:pt x="88519" y="284099"/>
                    </a:cubicBezTo>
                    <a:cubicBezTo>
                      <a:pt x="89281" y="287528"/>
                      <a:pt x="89662" y="294640"/>
                      <a:pt x="89662" y="294640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766238" y="1129"/>
              <a:ext cx="229952" cy="261161"/>
              <a:chOff x="0" y="0"/>
              <a:chExt cx="439801" cy="49949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50292" y="46355"/>
                <a:ext cx="346456" cy="402717"/>
              </a:xfrm>
              <a:custGeom>
                <a:avLst/>
                <a:gdLst/>
                <a:ahLst/>
                <a:cxnLst/>
                <a:rect l="l" t="t" r="r" b="b"/>
                <a:pathLst>
                  <a:path w="346456" h="402717">
                    <a:moveTo>
                      <a:pt x="51181" y="4445"/>
                    </a:moveTo>
                    <a:cubicBezTo>
                      <a:pt x="154178" y="8382"/>
                      <a:pt x="171450" y="8382"/>
                      <a:pt x="192532" y="8128"/>
                    </a:cubicBezTo>
                    <a:cubicBezTo>
                      <a:pt x="216027" y="7874"/>
                      <a:pt x="243332" y="0"/>
                      <a:pt x="267081" y="6223"/>
                    </a:cubicBezTo>
                    <a:cubicBezTo>
                      <a:pt x="292227" y="12827"/>
                      <a:pt x="329565" y="30226"/>
                      <a:pt x="338709" y="49403"/>
                    </a:cubicBezTo>
                    <a:cubicBezTo>
                      <a:pt x="346456" y="65659"/>
                      <a:pt x="338963" y="88138"/>
                      <a:pt x="330327" y="108458"/>
                    </a:cubicBezTo>
                    <a:cubicBezTo>
                      <a:pt x="318643" y="136144"/>
                      <a:pt x="284226" y="169418"/>
                      <a:pt x="263017" y="195199"/>
                    </a:cubicBezTo>
                    <a:cubicBezTo>
                      <a:pt x="245237" y="216789"/>
                      <a:pt x="229743" y="233934"/>
                      <a:pt x="212471" y="253238"/>
                    </a:cubicBezTo>
                    <a:cubicBezTo>
                      <a:pt x="194945" y="272923"/>
                      <a:pt x="178054" y="291211"/>
                      <a:pt x="158750" y="312039"/>
                    </a:cubicBezTo>
                    <a:cubicBezTo>
                      <a:pt x="136652" y="335915"/>
                      <a:pt x="101092" y="375285"/>
                      <a:pt x="86741" y="388112"/>
                    </a:cubicBezTo>
                    <a:cubicBezTo>
                      <a:pt x="81280" y="393065"/>
                      <a:pt x="78867" y="394970"/>
                      <a:pt x="74422" y="397256"/>
                    </a:cubicBezTo>
                    <a:cubicBezTo>
                      <a:pt x="69977" y="399542"/>
                      <a:pt x="64897" y="401193"/>
                      <a:pt x="59944" y="401955"/>
                    </a:cubicBezTo>
                    <a:cubicBezTo>
                      <a:pt x="54991" y="402717"/>
                      <a:pt x="49530" y="402590"/>
                      <a:pt x="44577" y="401701"/>
                    </a:cubicBezTo>
                    <a:cubicBezTo>
                      <a:pt x="39624" y="400812"/>
                      <a:pt x="34544" y="399034"/>
                      <a:pt x="30099" y="396621"/>
                    </a:cubicBezTo>
                    <a:cubicBezTo>
                      <a:pt x="25654" y="394208"/>
                      <a:pt x="21463" y="390906"/>
                      <a:pt x="18034" y="387223"/>
                    </a:cubicBezTo>
                    <a:cubicBezTo>
                      <a:pt x="14605" y="383540"/>
                      <a:pt x="11557" y="379095"/>
                      <a:pt x="9525" y="374523"/>
                    </a:cubicBezTo>
                    <a:cubicBezTo>
                      <a:pt x="7493" y="369951"/>
                      <a:pt x="6096" y="364744"/>
                      <a:pt x="5588" y="359664"/>
                    </a:cubicBezTo>
                    <a:cubicBezTo>
                      <a:pt x="5080" y="354711"/>
                      <a:pt x="5461" y="349377"/>
                      <a:pt x="6604" y="344424"/>
                    </a:cubicBezTo>
                    <a:cubicBezTo>
                      <a:pt x="7747" y="339471"/>
                      <a:pt x="9779" y="334518"/>
                      <a:pt x="12446" y="330200"/>
                    </a:cubicBezTo>
                    <a:cubicBezTo>
                      <a:pt x="15113" y="325882"/>
                      <a:pt x="18669" y="321818"/>
                      <a:pt x="22606" y="318643"/>
                    </a:cubicBezTo>
                    <a:cubicBezTo>
                      <a:pt x="26543" y="315468"/>
                      <a:pt x="31115" y="312674"/>
                      <a:pt x="35814" y="310896"/>
                    </a:cubicBezTo>
                    <a:cubicBezTo>
                      <a:pt x="40513" y="309118"/>
                      <a:pt x="45720" y="307975"/>
                      <a:pt x="50800" y="307721"/>
                    </a:cubicBezTo>
                    <a:cubicBezTo>
                      <a:pt x="55880" y="307467"/>
                      <a:pt x="61214" y="308229"/>
                      <a:pt x="66040" y="309626"/>
                    </a:cubicBezTo>
                    <a:cubicBezTo>
                      <a:pt x="70866" y="311023"/>
                      <a:pt x="75692" y="313309"/>
                      <a:pt x="79883" y="316230"/>
                    </a:cubicBezTo>
                    <a:cubicBezTo>
                      <a:pt x="83947" y="319151"/>
                      <a:pt x="87757" y="322834"/>
                      <a:pt x="90805" y="326898"/>
                    </a:cubicBezTo>
                    <a:cubicBezTo>
                      <a:pt x="93853" y="330962"/>
                      <a:pt x="96393" y="335661"/>
                      <a:pt x="97917" y="340487"/>
                    </a:cubicBezTo>
                    <a:cubicBezTo>
                      <a:pt x="99441" y="345313"/>
                      <a:pt x="100330" y="350647"/>
                      <a:pt x="100203" y="355727"/>
                    </a:cubicBezTo>
                    <a:cubicBezTo>
                      <a:pt x="100076" y="360807"/>
                      <a:pt x="99187" y="366141"/>
                      <a:pt x="97536" y="370840"/>
                    </a:cubicBezTo>
                    <a:cubicBezTo>
                      <a:pt x="95885" y="375539"/>
                      <a:pt x="93218" y="380238"/>
                      <a:pt x="90170" y="384175"/>
                    </a:cubicBezTo>
                    <a:cubicBezTo>
                      <a:pt x="86995" y="388112"/>
                      <a:pt x="83058" y="391795"/>
                      <a:pt x="78867" y="394589"/>
                    </a:cubicBezTo>
                    <a:cubicBezTo>
                      <a:pt x="74676" y="397383"/>
                      <a:pt x="69723" y="399669"/>
                      <a:pt x="64897" y="400939"/>
                    </a:cubicBezTo>
                    <a:cubicBezTo>
                      <a:pt x="60071" y="402209"/>
                      <a:pt x="54737" y="402717"/>
                      <a:pt x="49657" y="402336"/>
                    </a:cubicBezTo>
                    <a:cubicBezTo>
                      <a:pt x="44577" y="401955"/>
                      <a:pt x="39370" y="400812"/>
                      <a:pt x="34671" y="398907"/>
                    </a:cubicBezTo>
                    <a:cubicBezTo>
                      <a:pt x="29972" y="397002"/>
                      <a:pt x="25527" y="394081"/>
                      <a:pt x="21717" y="390779"/>
                    </a:cubicBezTo>
                    <a:cubicBezTo>
                      <a:pt x="17907" y="387477"/>
                      <a:pt x="14478" y="383286"/>
                      <a:pt x="11938" y="378968"/>
                    </a:cubicBezTo>
                    <a:cubicBezTo>
                      <a:pt x="9398" y="374650"/>
                      <a:pt x="7366" y="369697"/>
                      <a:pt x="6350" y="364744"/>
                    </a:cubicBezTo>
                    <a:cubicBezTo>
                      <a:pt x="5334" y="359791"/>
                      <a:pt x="5080" y="354457"/>
                      <a:pt x="5715" y="349377"/>
                    </a:cubicBezTo>
                    <a:cubicBezTo>
                      <a:pt x="6350" y="344424"/>
                      <a:pt x="7874" y="339217"/>
                      <a:pt x="10033" y="334645"/>
                    </a:cubicBezTo>
                    <a:cubicBezTo>
                      <a:pt x="12192" y="330073"/>
                      <a:pt x="18796" y="322072"/>
                      <a:pt x="18796" y="322072"/>
                    </a:cubicBezTo>
                    <a:cubicBezTo>
                      <a:pt x="18796" y="322072"/>
                      <a:pt x="68072" y="274828"/>
                      <a:pt x="88773" y="251841"/>
                    </a:cubicBezTo>
                    <a:cubicBezTo>
                      <a:pt x="106934" y="231648"/>
                      <a:pt x="121412" y="212217"/>
                      <a:pt x="137033" y="192151"/>
                    </a:cubicBezTo>
                    <a:cubicBezTo>
                      <a:pt x="152527" y="172339"/>
                      <a:pt x="165608" y="153289"/>
                      <a:pt x="182245" y="132207"/>
                    </a:cubicBezTo>
                    <a:cubicBezTo>
                      <a:pt x="201295" y="107950"/>
                      <a:pt x="231013" y="53340"/>
                      <a:pt x="245618" y="55372"/>
                    </a:cubicBezTo>
                    <a:cubicBezTo>
                      <a:pt x="256286" y="56896"/>
                      <a:pt x="272923" y="96266"/>
                      <a:pt x="267081" y="104902"/>
                    </a:cubicBezTo>
                    <a:cubicBezTo>
                      <a:pt x="260223" y="115062"/>
                      <a:pt x="216027" y="103251"/>
                      <a:pt x="192532" y="102997"/>
                    </a:cubicBezTo>
                    <a:cubicBezTo>
                      <a:pt x="171450" y="102743"/>
                      <a:pt x="154178" y="102743"/>
                      <a:pt x="132715" y="103251"/>
                    </a:cubicBezTo>
                    <a:cubicBezTo>
                      <a:pt x="107569" y="103886"/>
                      <a:pt x="66294" y="107315"/>
                      <a:pt x="51181" y="106680"/>
                    </a:cubicBezTo>
                    <a:cubicBezTo>
                      <a:pt x="45339" y="106426"/>
                      <a:pt x="42926" y="106172"/>
                      <a:pt x="38989" y="105156"/>
                    </a:cubicBezTo>
                    <a:cubicBezTo>
                      <a:pt x="35052" y="104140"/>
                      <a:pt x="31115" y="102743"/>
                      <a:pt x="27432" y="100838"/>
                    </a:cubicBezTo>
                    <a:cubicBezTo>
                      <a:pt x="23876" y="98933"/>
                      <a:pt x="20320" y="96520"/>
                      <a:pt x="17272" y="93853"/>
                    </a:cubicBezTo>
                    <a:cubicBezTo>
                      <a:pt x="14224" y="91186"/>
                      <a:pt x="11430" y="88011"/>
                      <a:pt x="9144" y="84582"/>
                    </a:cubicBezTo>
                    <a:cubicBezTo>
                      <a:pt x="6858" y="81280"/>
                      <a:pt x="4826" y="77470"/>
                      <a:pt x="3429" y="73660"/>
                    </a:cubicBezTo>
                    <a:cubicBezTo>
                      <a:pt x="2032" y="69850"/>
                      <a:pt x="1016" y="65786"/>
                      <a:pt x="508" y="61722"/>
                    </a:cubicBezTo>
                    <a:cubicBezTo>
                      <a:pt x="0" y="57658"/>
                      <a:pt x="0" y="53467"/>
                      <a:pt x="508" y="49403"/>
                    </a:cubicBezTo>
                    <a:cubicBezTo>
                      <a:pt x="1016" y="45339"/>
                      <a:pt x="2032" y="41275"/>
                      <a:pt x="3429" y="37465"/>
                    </a:cubicBezTo>
                    <a:cubicBezTo>
                      <a:pt x="4826" y="33655"/>
                      <a:pt x="6858" y="29845"/>
                      <a:pt x="9144" y="26543"/>
                    </a:cubicBezTo>
                    <a:cubicBezTo>
                      <a:pt x="11430" y="23114"/>
                      <a:pt x="14351" y="19939"/>
                      <a:pt x="17399" y="17272"/>
                    </a:cubicBezTo>
                    <a:cubicBezTo>
                      <a:pt x="20447" y="14605"/>
                      <a:pt x="23876" y="12192"/>
                      <a:pt x="27432" y="10287"/>
                    </a:cubicBezTo>
                    <a:cubicBezTo>
                      <a:pt x="30988" y="8382"/>
                      <a:pt x="35052" y="6985"/>
                      <a:pt x="38989" y="5969"/>
                    </a:cubicBezTo>
                    <a:cubicBezTo>
                      <a:pt x="42926" y="4953"/>
                      <a:pt x="51181" y="4445"/>
                      <a:pt x="51181" y="4445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9599879" y="785026"/>
            <a:ext cx="2387600" cy="493601"/>
            <a:chOff x="0" y="0"/>
            <a:chExt cx="1940575" cy="50418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940575" cy="504185"/>
            </a:xfrm>
            <a:custGeom>
              <a:avLst/>
              <a:gdLst/>
              <a:ahLst/>
              <a:cxnLst/>
              <a:rect l="l" t="t" r="r" b="b"/>
              <a:pathLst>
                <a:path w="1940575" h="504185">
                  <a:moveTo>
                    <a:pt x="0" y="0"/>
                  </a:moveTo>
                  <a:lnTo>
                    <a:pt x="1940575" y="0"/>
                  </a:lnTo>
                  <a:lnTo>
                    <a:pt x="1940575" y="504185"/>
                  </a:lnTo>
                  <a:lnTo>
                    <a:pt x="0" y="504185"/>
                  </a:lnTo>
                  <a:close/>
                </a:path>
              </a:pathLst>
            </a:custGeom>
            <a:solidFill>
              <a:srgbClr val="00906D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66675"/>
              <a:ext cx="1940575" cy="570860"/>
            </a:xfrm>
            <a:prstGeom prst="rect">
              <a:avLst/>
            </a:prstGeom>
          </p:spPr>
          <p:txBody>
            <a:bodyPr lIns="88537" tIns="88537" rIns="88537" bIns="88537" rtlCol="0" anchor="ctr"/>
            <a:lstStyle/>
            <a:p>
              <a:pPr algn="ctr" defTabSz="609630">
                <a:lnSpc>
                  <a:spcPts val="2511"/>
                </a:lnSpc>
                <a:defRPr/>
              </a:pPr>
              <a:r>
                <a:rPr lang="en-US" sz="1794" b="1">
                  <a:solidFill>
                    <a:srgbClr val="293039"/>
                  </a:solidFill>
                  <a:latin typeface="Eastman Grotesque Bold"/>
                  <a:ea typeface="Eastman Grotesque Bold"/>
                  <a:cs typeface="Eastman Grotesque Bold"/>
                  <a:sym typeface="Eastman Grotesque Bold"/>
                </a:rPr>
                <a:t>Жылдық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599880" y="1245883"/>
            <a:ext cx="2387600" cy="5435856"/>
            <a:chOff x="0" y="0"/>
            <a:chExt cx="2943593" cy="633441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943593" cy="6334415"/>
            </a:xfrm>
            <a:custGeom>
              <a:avLst/>
              <a:gdLst/>
              <a:ahLst/>
              <a:cxnLst/>
              <a:rect l="l" t="t" r="r" b="b"/>
              <a:pathLst>
                <a:path w="2943593" h="6334415">
                  <a:moveTo>
                    <a:pt x="0" y="0"/>
                  </a:moveTo>
                  <a:lnTo>
                    <a:pt x="2943593" y="0"/>
                  </a:lnTo>
                  <a:lnTo>
                    <a:pt x="2943593" y="6334415"/>
                  </a:lnTo>
                  <a:lnTo>
                    <a:pt x="0" y="6334415"/>
                  </a:lnTo>
                  <a:close/>
                </a:path>
              </a:pathLst>
            </a:custGeom>
            <a:solidFill>
              <a:srgbClr val="58D4B5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2943593" cy="6372514"/>
            </a:xfrm>
            <a:prstGeom prst="rect">
              <a:avLst/>
            </a:prstGeom>
          </p:spPr>
          <p:txBody>
            <a:bodyPr lIns="88537" tIns="88537" rIns="88537" bIns="88537" rtlCol="0" anchor="t"/>
            <a:lstStyle/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algn="ctr"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  <a:p>
              <a:pPr defTabSz="609630">
                <a:lnSpc>
                  <a:spcPts val="1366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42994" y="6458846"/>
            <a:ext cx="955331" cy="158768"/>
            <a:chOff x="0" y="0"/>
            <a:chExt cx="1910663" cy="317536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35260"/>
              <a:ext cx="1822281" cy="233006"/>
              <a:chOff x="0" y="0"/>
              <a:chExt cx="3485261" cy="44564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50673" y="50546"/>
                <a:ext cx="3384042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3384042" h="345440">
                    <a:moveTo>
                      <a:pt x="35179" y="17653"/>
                    </a:moveTo>
                    <a:cubicBezTo>
                      <a:pt x="164592" y="30861"/>
                      <a:pt x="213995" y="42799"/>
                      <a:pt x="265049" y="55880"/>
                    </a:cubicBezTo>
                    <a:cubicBezTo>
                      <a:pt x="325628" y="71374"/>
                      <a:pt x="393827" y="94107"/>
                      <a:pt x="462026" y="113792"/>
                    </a:cubicBezTo>
                    <a:cubicBezTo>
                      <a:pt x="535686" y="135001"/>
                      <a:pt x="614426" y="159385"/>
                      <a:pt x="692023" y="178689"/>
                    </a:cubicBezTo>
                    <a:cubicBezTo>
                      <a:pt x="770382" y="198120"/>
                      <a:pt x="850011" y="215773"/>
                      <a:pt x="929894" y="229743"/>
                    </a:cubicBezTo>
                    <a:cubicBezTo>
                      <a:pt x="1009777" y="243840"/>
                      <a:pt x="1091057" y="254508"/>
                      <a:pt x="1171194" y="262890"/>
                    </a:cubicBezTo>
                    <a:cubicBezTo>
                      <a:pt x="1250315" y="271272"/>
                      <a:pt x="1328039" y="276098"/>
                      <a:pt x="1407922" y="280289"/>
                    </a:cubicBezTo>
                    <a:cubicBezTo>
                      <a:pt x="1489456" y="284480"/>
                      <a:pt x="1571625" y="286131"/>
                      <a:pt x="1655572" y="287909"/>
                    </a:cubicBezTo>
                    <a:cubicBezTo>
                      <a:pt x="1742440" y="289814"/>
                      <a:pt x="1832356" y="290449"/>
                      <a:pt x="1920494" y="291211"/>
                    </a:cubicBezTo>
                    <a:cubicBezTo>
                      <a:pt x="2008251" y="291973"/>
                      <a:pt x="2097786" y="293751"/>
                      <a:pt x="2183257" y="292735"/>
                    </a:cubicBezTo>
                    <a:cubicBezTo>
                      <a:pt x="2264791" y="291719"/>
                      <a:pt x="2344420" y="292100"/>
                      <a:pt x="2422144" y="285750"/>
                    </a:cubicBezTo>
                    <a:cubicBezTo>
                      <a:pt x="2496693" y="279654"/>
                      <a:pt x="2569210" y="269748"/>
                      <a:pt x="2640584" y="256540"/>
                    </a:cubicBezTo>
                    <a:cubicBezTo>
                      <a:pt x="2710307" y="243586"/>
                      <a:pt x="2780665" y="225425"/>
                      <a:pt x="2845689" y="207518"/>
                    </a:cubicBezTo>
                    <a:cubicBezTo>
                      <a:pt x="2905760" y="190881"/>
                      <a:pt x="2963164" y="172974"/>
                      <a:pt x="3017520" y="153670"/>
                    </a:cubicBezTo>
                    <a:cubicBezTo>
                      <a:pt x="3067939" y="135763"/>
                      <a:pt x="3115437" y="117348"/>
                      <a:pt x="3161538" y="96774"/>
                    </a:cubicBezTo>
                    <a:cubicBezTo>
                      <a:pt x="3205734" y="77089"/>
                      <a:pt x="3255645" y="51054"/>
                      <a:pt x="3288792" y="33401"/>
                    </a:cubicBezTo>
                    <a:cubicBezTo>
                      <a:pt x="3310636" y="21844"/>
                      <a:pt x="3331718" y="7620"/>
                      <a:pt x="3342259" y="3175"/>
                    </a:cubicBezTo>
                    <a:cubicBezTo>
                      <a:pt x="3346323" y="1397"/>
                      <a:pt x="3348101" y="889"/>
                      <a:pt x="3351149" y="508"/>
                    </a:cubicBezTo>
                    <a:cubicBezTo>
                      <a:pt x="3354197" y="127"/>
                      <a:pt x="3357499" y="0"/>
                      <a:pt x="3360547" y="635"/>
                    </a:cubicBezTo>
                    <a:cubicBezTo>
                      <a:pt x="3363595" y="1270"/>
                      <a:pt x="3366516" y="2413"/>
                      <a:pt x="3369183" y="3937"/>
                    </a:cubicBezTo>
                    <a:cubicBezTo>
                      <a:pt x="3371850" y="5461"/>
                      <a:pt x="3374517" y="7493"/>
                      <a:pt x="3376549" y="9779"/>
                    </a:cubicBezTo>
                    <a:cubicBezTo>
                      <a:pt x="3378581" y="12065"/>
                      <a:pt x="3380359" y="14732"/>
                      <a:pt x="3381502" y="17526"/>
                    </a:cubicBezTo>
                    <a:cubicBezTo>
                      <a:pt x="3382772" y="20320"/>
                      <a:pt x="3383534" y="23622"/>
                      <a:pt x="3383788" y="26670"/>
                    </a:cubicBezTo>
                    <a:cubicBezTo>
                      <a:pt x="3384042" y="29718"/>
                      <a:pt x="3383788" y="33020"/>
                      <a:pt x="3383026" y="35941"/>
                    </a:cubicBezTo>
                    <a:cubicBezTo>
                      <a:pt x="3382264" y="38862"/>
                      <a:pt x="3380994" y="41910"/>
                      <a:pt x="3379343" y="44450"/>
                    </a:cubicBezTo>
                    <a:cubicBezTo>
                      <a:pt x="3377692" y="46990"/>
                      <a:pt x="3375533" y="49530"/>
                      <a:pt x="3373120" y="51435"/>
                    </a:cubicBezTo>
                    <a:cubicBezTo>
                      <a:pt x="3370707" y="53340"/>
                      <a:pt x="3367913" y="54991"/>
                      <a:pt x="3364992" y="56007"/>
                    </a:cubicBezTo>
                    <a:cubicBezTo>
                      <a:pt x="3362071" y="57023"/>
                      <a:pt x="3358896" y="57658"/>
                      <a:pt x="3355848" y="57785"/>
                    </a:cubicBezTo>
                    <a:cubicBezTo>
                      <a:pt x="3352800" y="57912"/>
                      <a:pt x="3349625" y="57404"/>
                      <a:pt x="3346704" y="56515"/>
                    </a:cubicBezTo>
                    <a:cubicBezTo>
                      <a:pt x="3343783" y="55626"/>
                      <a:pt x="3340862" y="54102"/>
                      <a:pt x="3338322" y="52324"/>
                    </a:cubicBezTo>
                    <a:cubicBezTo>
                      <a:pt x="3335782" y="50546"/>
                      <a:pt x="3333496" y="48260"/>
                      <a:pt x="3331718" y="45720"/>
                    </a:cubicBezTo>
                    <a:cubicBezTo>
                      <a:pt x="3329940" y="43307"/>
                      <a:pt x="3328416" y="40386"/>
                      <a:pt x="3327527" y="37465"/>
                    </a:cubicBezTo>
                    <a:cubicBezTo>
                      <a:pt x="3326638" y="34544"/>
                      <a:pt x="3326130" y="31242"/>
                      <a:pt x="3326257" y="28194"/>
                    </a:cubicBezTo>
                    <a:cubicBezTo>
                      <a:pt x="3326384" y="25146"/>
                      <a:pt x="3327019" y="21971"/>
                      <a:pt x="3328035" y="19050"/>
                    </a:cubicBezTo>
                    <a:cubicBezTo>
                      <a:pt x="3329051" y="16129"/>
                      <a:pt x="3330702" y="13335"/>
                      <a:pt x="3332607" y="10922"/>
                    </a:cubicBezTo>
                    <a:cubicBezTo>
                      <a:pt x="3334512" y="8509"/>
                      <a:pt x="3337052" y="6350"/>
                      <a:pt x="3339592" y="4699"/>
                    </a:cubicBezTo>
                    <a:cubicBezTo>
                      <a:pt x="3342132" y="3048"/>
                      <a:pt x="3345180" y="1778"/>
                      <a:pt x="3348101" y="1016"/>
                    </a:cubicBezTo>
                    <a:cubicBezTo>
                      <a:pt x="3351022" y="254"/>
                      <a:pt x="3354324" y="0"/>
                      <a:pt x="3357372" y="254"/>
                    </a:cubicBezTo>
                    <a:cubicBezTo>
                      <a:pt x="3360420" y="508"/>
                      <a:pt x="3363722" y="1270"/>
                      <a:pt x="3366516" y="2540"/>
                    </a:cubicBezTo>
                    <a:cubicBezTo>
                      <a:pt x="3369310" y="3683"/>
                      <a:pt x="3371977" y="5461"/>
                      <a:pt x="3374263" y="7493"/>
                    </a:cubicBezTo>
                    <a:cubicBezTo>
                      <a:pt x="3376549" y="9525"/>
                      <a:pt x="3378581" y="12065"/>
                      <a:pt x="3380105" y="14732"/>
                    </a:cubicBezTo>
                    <a:cubicBezTo>
                      <a:pt x="3381629" y="17399"/>
                      <a:pt x="3382772" y="20447"/>
                      <a:pt x="3383407" y="23495"/>
                    </a:cubicBezTo>
                    <a:cubicBezTo>
                      <a:pt x="3384042" y="26543"/>
                      <a:pt x="3384042" y="29845"/>
                      <a:pt x="3383661" y="32893"/>
                    </a:cubicBezTo>
                    <a:cubicBezTo>
                      <a:pt x="3383280" y="35941"/>
                      <a:pt x="3382264" y="38989"/>
                      <a:pt x="3380867" y="41783"/>
                    </a:cubicBezTo>
                    <a:cubicBezTo>
                      <a:pt x="3379470" y="44450"/>
                      <a:pt x="3377565" y="47117"/>
                      <a:pt x="3375406" y="49276"/>
                    </a:cubicBezTo>
                    <a:cubicBezTo>
                      <a:pt x="3373247" y="51435"/>
                      <a:pt x="3367913" y="54737"/>
                      <a:pt x="3367913" y="54737"/>
                    </a:cubicBezTo>
                    <a:cubicBezTo>
                      <a:pt x="3367913" y="54737"/>
                      <a:pt x="3334004" y="68580"/>
                      <a:pt x="3311525" y="78994"/>
                    </a:cubicBezTo>
                    <a:cubicBezTo>
                      <a:pt x="3276727" y="95123"/>
                      <a:pt x="3225800" y="123952"/>
                      <a:pt x="3180334" y="144145"/>
                    </a:cubicBezTo>
                    <a:cubicBezTo>
                      <a:pt x="3132963" y="165227"/>
                      <a:pt x="3084449" y="184023"/>
                      <a:pt x="3032760" y="202311"/>
                    </a:cubicBezTo>
                    <a:cubicBezTo>
                      <a:pt x="2977134" y="221996"/>
                      <a:pt x="2918841" y="240284"/>
                      <a:pt x="2857500" y="257175"/>
                    </a:cubicBezTo>
                    <a:cubicBezTo>
                      <a:pt x="2790952" y="275463"/>
                      <a:pt x="2718943" y="294132"/>
                      <a:pt x="2647442" y="307340"/>
                    </a:cubicBezTo>
                    <a:cubicBezTo>
                      <a:pt x="2574417" y="320929"/>
                      <a:pt x="2499741" y="330835"/>
                      <a:pt x="2423668" y="337058"/>
                    </a:cubicBezTo>
                    <a:cubicBezTo>
                      <a:pt x="2345055" y="343408"/>
                      <a:pt x="2265045" y="343281"/>
                      <a:pt x="2183003" y="344297"/>
                    </a:cubicBezTo>
                    <a:cubicBezTo>
                      <a:pt x="2097278" y="345440"/>
                      <a:pt x="2007870" y="343662"/>
                      <a:pt x="1919986" y="343027"/>
                    </a:cubicBezTo>
                    <a:cubicBezTo>
                      <a:pt x="1831594" y="342265"/>
                      <a:pt x="1741297" y="341884"/>
                      <a:pt x="1654048" y="340106"/>
                    </a:cubicBezTo>
                    <a:cubicBezTo>
                      <a:pt x="1569466" y="338455"/>
                      <a:pt x="1486535" y="337058"/>
                      <a:pt x="1404112" y="332994"/>
                    </a:cubicBezTo>
                    <a:cubicBezTo>
                      <a:pt x="1323213" y="328930"/>
                      <a:pt x="1244473" y="324231"/>
                      <a:pt x="1164082" y="315976"/>
                    </a:cubicBezTo>
                    <a:cubicBezTo>
                      <a:pt x="1082548" y="307594"/>
                      <a:pt x="999871" y="297053"/>
                      <a:pt x="918591" y="283210"/>
                    </a:cubicBezTo>
                    <a:cubicBezTo>
                      <a:pt x="837438" y="269367"/>
                      <a:pt x="756412" y="251841"/>
                      <a:pt x="677037" y="232791"/>
                    </a:cubicBezTo>
                    <a:cubicBezTo>
                      <a:pt x="598805" y="213995"/>
                      <a:pt x="519430" y="190119"/>
                      <a:pt x="445897" y="169799"/>
                    </a:cubicBezTo>
                    <a:cubicBezTo>
                      <a:pt x="378587" y="151257"/>
                      <a:pt x="311531" y="129667"/>
                      <a:pt x="252603" y="115697"/>
                    </a:cubicBezTo>
                    <a:cubicBezTo>
                      <a:pt x="203835" y="104140"/>
                      <a:pt x="157861" y="94742"/>
                      <a:pt x="117602" y="89281"/>
                    </a:cubicBezTo>
                    <a:cubicBezTo>
                      <a:pt x="85471" y="84963"/>
                      <a:pt x="43307" y="84328"/>
                      <a:pt x="30099" y="82550"/>
                    </a:cubicBezTo>
                    <a:cubicBezTo>
                      <a:pt x="26162" y="82042"/>
                      <a:pt x="24892" y="81788"/>
                      <a:pt x="22479" y="81026"/>
                    </a:cubicBezTo>
                    <a:cubicBezTo>
                      <a:pt x="20066" y="80137"/>
                      <a:pt x="17526" y="78994"/>
                      <a:pt x="15367" y="77597"/>
                    </a:cubicBezTo>
                    <a:cubicBezTo>
                      <a:pt x="13208" y="76200"/>
                      <a:pt x="11049" y="74549"/>
                      <a:pt x="9271" y="72644"/>
                    </a:cubicBezTo>
                    <a:cubicBezTo>
                      <a:pt x="7493" y="70739"/>
                      <a:pt x="5842" y="68707"/>
                      <a:pt x="4572" y="66421"/>
                    </a:cubicBezTo>
                    <a:cubicBezTo>
                      <a:pt x="3302" y="64135"/>
                      <a:pt x="2286" y="61722"/>
                      <a:pt x="1524" y="59182"/>
                    </a:cubicBezTo>
                    <a:cubicBezTo>
                      <a:pt x="762" y="56769"/>
                      <a:pt x="254" y="54102"/>
                      <a:pt x="127" y="51562"/>
                    </a:cubicBezTo>
                    <a:cubicBezTo>
                      <a:pt x="0" y="49022"/>
                      <a:pt x="254" y="46228"/>
                      <a:pt x="762" y="43688"/>
                    </a:cubicBezTo>
                    <a:cubicBezTo>
                      <a:pt x="1270" y="41148"/>
                      <a:pt x="2159" y="38608"/>
                      <a:pt x="3302" y="36195"/>
                    </a:cubicBezTo>
                    <a:cubicBezTo>
                      <a:pt x="4445" y="33909"/>
                      <a:pt x="5842" y="31623"/>
                      <a:pt x="7493" y="29591"/>
                    </a:cubicBezTo>
                    <a:cubicBezTo>
                      <a:pt x="9144" y="27559"/>
                      <a:pt x="11049" y="25654"/>
                      <a:pt x="13081" y="24130"/>
                    </a:cubicBezTo>
                    <a:cubicBezTo>
                      <a:pt x="15113" y="22606"/>
                      <a:pt x="17399" y="21209"/>
                      <a:pt x="19812" y="20193"/>
                    </a:cubicBezTo>
                    <a:cubicBezTo>
                      <a:pt x="22225" y="19177"/>
                      <a:pt x="24892" y="18415"/>
                      <a:pt x="27432" y="18034"/>
                    </a:cubicBezTo>
                    <a:cubicBezTo>
                      <a:pt x="29972" y="17653"/>
                      <a:pt x="35179" y="17653"/>
                      <a:pt x="35179" y="17653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1551891" y="0"/>
              <a:ext cx="358772" cy="317536"/>
              <a:chOff x="0" y="0"/>
              <a:chExt cx="686181" cy="607314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50292" y="50800"/>
                <a:ext cx="586232" cy="506095"/>
              </a:xfrm>
              <a:custGeom>
                <a:avLst/>
                <a:gdLst/>
                <a:ahLst/>
                <a:cxnLst/>
                <a:rect l="l" t="t" r="r" b="b"/>
                <a:pathLst>
                  <a:path w="586232" h="506095">
                    <a:moveTo>
                      <a:pt x="48387" y="0"/>
                    </a:moveTo>
                    <a:cubicBezTo>
                      <a:pt x="178816" y="7493"/>
                      <a:pt x="205232" y="7493"/>
                      <a:pt x="230759" y="7620"/>
                    </a:cubicBezTo>
                    <a:cubicBezTo>
                      <a:pt x="254000" y="7747"/>
                      <a:pt x="275844" y="7493"/>
                      <a:pt x="297307" y="7239"/>
                    </a:cubicBezTo>
                    <a:cubicBezTo>
                      <a:pt x="317373" y="6985"/>
                      <a:pt x="333883" y="6731"/>
                      <a:pt x="355346" y="6223"/>
                    </a:cubicBezTo>
                    <a:cubicBezTo>
                      <a:pt x="381889" y="5588"/>
                      <a:pt x="418973" y="4699"/>
                      <a:pt x="444754" y="3683"/>
                    </a:cubicBezTo>
                    <a:cubicBezTo>
                      <a:pt x="464439" y="2921"/>
                      <a:pt x="478282" y="0"/>
                      <a:pt x="496697" y="1143"/>
                    </a:cubicBezTo>
                    <a:cubicBezTo>
                      <a:pt x="517906" y="2413"/>
                      <a:pt x="549910" y="1016"/>
                      <a:pt x="564642" y="12573"/>
                    </a:cubicBezTo>
                    <a:cubicBezTo>
                      <a:pt x="577469" y="22733"/>
                      <a:pt x="586232" y="43434"/>
                      <a:pt x="585089" y="60706"/>
                    </a:cubicBezTo>
                    <a:cubicBezTo>
                      <a:pt x="583692" y="82550"/>
                      <a:pt x="558546" y="110998"/>
                      <a:pt x="542798" y="132334"/>
                    </a:cubicBezTo>
                    <a:cubicBezTo>
                      <a:pt x="528193" y="152146"/>
                      <a:pt x="512064" y="166497"/>
                      <a:pt x="494665" y="185420"/>
                    </a:cubicBezTo>
                    <a:cubicBezTo>
                      <a:pt x="474218" y="207645"/>
                      <a:pt x="449834" y="232664"/>
                      <a:pt x="427736" y="257048"/>
                    </a:cubicBezTo>
                    <a:cubicBezTo>
                      <a:pt x="405384" y="281813"/>
                      <a:pt x="382270" y="308356"/>
                      <a:pt x="361315" y="332867"/>
                    </a:cubicBezTo>
                    <a:cubicBezTo>
                      <a:pt x="342011" y="355473"/>
                      <a:pt x="323596" y="378333"/>
                      <a:pt x="306451" y="398907"/>
                    </a:cubicBezTo>
                    <a:cubicBezTo>
                      <a:pt x="291338" y="416941"/>
                      <a:pt x="277622" y="433578"/>
                      <a:pt x="263779" y="449834"/>
                    </a:cubicBezTo>
                    <a:cubicBezTo>
                      <a:pt x="251079" y="464820"/>
                      <a:pt x="235458" y="484378"/>
                      <a:pt x="226695" y="492760"/>
                    </a:cubicBezTo>
                    <a:cubicBezTo>
                      <a:pt x="222504" y="496824"/>
                      <a:pt x="220345" y="498729"/>
                      <a:pt x="216662" y="500761"/>
                    </a:cubicBezTo>
                    <a:cubicBezTo>
                      <a:pt x="212979" y="502793"/>
                      <a:pt x="208788" y="504317"/>
                      <a:pt x="204597" y="505079"/>
                    </a:cubicBezTo>
                    <a:cubicBezTo>
                      <a:pt x="200406" y="505841"/>
                      <a:pt x="195961" y="506095"/>
                      <a:pt x="191770" y="505460"/>
                    </a:cubicBezTo>
                    <a:cubicBezTo>
                      <a:pt x="187579" y="504825"/>
                      <a:pt x="183261" y="503428"/>
                      <a:pt x="179451" y="501523"/>
                    </a:cubicBezTo>
                    <a:cubicBezTo>
                      <a:pt x="175641" y="499618"/>
                      <a:pt x="171958" y="497078"/>
                      <a:pt x="169037" y="494030"/>
                    </a:cubicBezTo>
                    <a:cubicBezTo>
                      <a:pt x="165989" y="490982"/>
                      <a:pt x="163449" y="487299"/>
                      <a:pt x="161544" y="483489"/>
                    </a:cubicBezTo>
                    <a:cubicBezTo>
                      <a:pt x="159639" y="479679"/>
                      <a:pt x="158369" y="475488"/>
                      <a:pt x="157861" y="471297"/>
                    </a:cubicBezTo>
                    <a:cubicBezTo>
                      <a:pt x="157353" y="467106"/>
                      <a:pt x="157353" y="462534"/>
                      <a:pt x="158242" y="458343"/>
                    </a:cubicBezTo>
                    <a:cubicBezTo>
                      <a:pt x="159131" y="454152"/>
                      <a:pt x="160655" y="449961"/>
                      <a:pt x="162814" y="446278"/>
                    </a:cubicBezTo>
                    <a:cubicBezTo>
                      <a:pt x="164846" y="442595"/>
                      <a:pt x="167640" y="439166"/>
                      <a:pt x="170815" y="436372"/>
                    </a:cubicBezTo>
                    <a:cubicBezTo>
                      <a:pt x="173990" y="433578"/>
                      <a:pt x="177800" y="431165"/>
                      <a:pt x="181737" y="429514"/>
                    </a:cubicBezTo>
                    <a:cubicBezTo>
                      <a:pt x="185674" y="427863"/>
                      <a:pt x="189992" y="426847"/>
                      <a:pt x="194183" y="426466"/>
                    </a:cubicBezTo>
                    <a:cubicBezTo>
                      <a:pt x="198374" y="426085"/>
                      <a:pt x="202946" y="426466"/>
                      <a:pt x="207010" y="427482"/>
                    </a:cubicBezTo>
                    <a:cubicBezTo>
                      <a:pt x="211074" y="428498"/>
                      <a:pt x="215265" y="430403"/>
                      <a:pt x="218821" y="432689"/>
                    </a:cubicBezTo>
                    <a:cubicBezTo>
                      <a:pt x="222377" y="434975"/>
                      <a:pt x="225679" y="438023"/>
                      <a:pt x="228346" y="441325"/>
                    </a:cubicBezTo>
                    <a:cubicBezTo>
                      <a:pt x="231013" y="444627"/>
                      <a:pt x="233299" y="448564"/>
                      <a:pt x="234696" y="452501"/>
                    </a:cubicBezTo>
                    <a:cubicBezTo>
                      <a:pt x="236093" y="456438"/>
                      <a:pt x="236855" y="461010"/>
                      <a:pt x="236982" y="465201"/>
                    </a:cubicBezTo>
                    <a:cubicBezTo>
                      <a:pt x="237109" y="469392"/>
                      <a:pt x="236474" y="473837"/>
                      <a:pt x="235204" y="477901"/>
                    </a:cubicBezTo>
                    <a:cubicBezTo>
                      <a:pt x="233934" y="481965"/>
                      <a:pt x="231902" y="485902"/>
                      <a:pt x="229489" y="489331"/>
                    </a:cubicBezTo>
                    <a:cubicBezTo>
                      <a:pt x="226949" y="492760"/>
                      <a:pt x="223774" y="496062"/>
                      <a:pt x="220345" y="498475"/>
                    </a:cubicBezTo>
                    <a:cubicBezTo>
                      <a:pt x="216916" y="500888"/>
                      <a:pt x="212852" y="502793"/>
                      <a:pt x="208788" y="504063"/>
                    </a:cubicBezTo>
                    <a:cubicBezTo>
                      <a:pt x="204724" y="505333"/>
                      <a:pt x="200152" y="505841"/>
                      <a:pt x="195961" y="505714"/>
                    </a:cubicBezTo>
                    <a:cubicBezTo>
                      <a:pt x="191770" y="505587"/>
                      <a:pt x="187325" y="504698"/>
                      <a:pt x="183388" y="503301"/>
                    </a:cubicBezTo>
                    <a:cubicBezTo>
                      <a:pt x="179451" y="501777"/>
                      <a:pt x="175514" y="499618"/>
                      <a:pt x="172212" y="496951"/>
                    </a:cubicBezTo>
                    <a:cubicBezTo>
                      <a:pt x="168910" y="494284"/>
                      <a:pt x="165989" y="490855"/>
                      <a:pt x="163703" y="487299"/>
                    </a:cubicBezTo>
                    <a:cubicBezTo>
                      <a:pt x="161417" y="483743"/>
                      <a:pt x="159639" y="479552"/>
                      <a:pt x="158623" y="475488"/>
                    </a:cubicBezTo>
                    <a:cubicBezTo>
                      <a:pt x="157607" y="471424"/>
                      <a:pt x="157226" y="466852"/>
                      <a:pt x="157607" y="462661"/>
                    </a:cubicBezTo>
                    <a:cubicBezTo>
                      <a:pt x="157988" y="458470"/>
                      <a:pt x="159131" y="454025"/>
                      <a:pt x="160782" y="450215"/>
                    </a:cubicBezTo>
                    <a:cubicBezTo>
                      <a:pt x="162433" y="446278"/>
                      <a:pt x="167767" y="439420"/>
                      <a:pt x="167767" y="439420"/>
                    </a:cubicBezTo>
                    <a:cubicBezTo>
                      <a:pt x="167767" y="439420"/>
                      <a:pt x="192786" y="413385"/>
                      <a:pt x="205740" y="399415"/>
                    </a:cubicBezTo>
                    <a:cubicBezTo>
                      <a:pt x="219583" y="384429"/>
                      <a:pt x="233807" y="369443"/>
                      <a:pt x="248412" y="352044"/>
                    </a:cubicBezTo>
                    <a:cubicBezTo>
                      <a:pt x="265303" y="331851"/>
                      <a:pt x="283210" y="308864"/>
                      <a:pt x="300990" y="285115"/>
                    </a:cubicBezTo>
                    <a:cubicBezTo>
                      <a:pt x="320548" y="259080"/>
                      <a:pt x="340868" y="229362"/>
                      <a:pt x="360807" y="201803"/>
                    </a:cubicBezTo>
                    <a:cubicBezTo>
                      <a:pt x="380365" y="174625"/>
                      <a:pt x="398907" y="147701"/>
                      <a:pt x="419481" y="121158"/>
                    </a:cubicBezTo>
                    <a:cubicBezTo>
                      <a:pt x="440563" y="94107"/>
                      <a:pt x="473710" y="38227"/>
                      <a:pt x="485902" y="41275"/>
                    </a:cubicBezTo>
                    <a:cubicBezTo>
                      <a:pt x="494792" y="43561"/>
                      <a:pt x="504063" y="87122"/>
                      <a:pt x="496697" y="95631"/>
                    </a:cubicBezTo>
                    <a:cubicBezTo>
                      <a:pt x="489585" y="103886"/>
                      <a:pt x="464439" y="93853"/>
                      <a:pt x="444754" y="93091"/>
                    </a:cubicBezTo>
                    <a:cubicBezTo>
                      <a:pt x="418973" y="92075"/>
                      <a:pt x="381889" y="91059"/>
                      <a:pt x="355346" y="90424"/>
                    </a:cubicBezTo>
                    <a:cubicBezTo>
                      <a:pt x="333883" y="89916"/>
                      <a:pt x="317373" y="89789"/>
                      <a:pt x="297307" y="89535"/>
                    </a:cubicBezTo>
                    <a:cubicBezTo>
                      <a:pt x="275844" y="89281"/>
                      <a:pt x="254000" y="89027"/>
                      <a:pt x="230759" y="89154"/>
                    </a:cubicBezTo>
                    <a:cubicBezTo>
                      <a:pt x="205232" y="89281"/>
                      <a:pt x="178816" y="89281"/>
                      <a:pt x="150495" y="90424"/>
                    </a:cubicBezTo>
                    <a:cubicBezTo>
                      <a:pt x="118491" y="91694"/>
                      <a:pt x="65532" y="97282"/>
                      <a:pt x="48387" y="96774"/>
                    </a:cubicBezTo>
                    <a:cubicBezTo>
                      <a:pt x="42672" y="96647"/>
                      <a:pt x="40513" y="96266"/>
                      <a:pt x="36830" y="95377"/>
                    </a:cubicBezTo>
                    <a:cubicBezTo>
                      <a:pt x="33147" y="94488"/>
                      <a:pt x="29464" y="92964"/>
                      <a:pt x="26035" y="91186"/>
                    </a:cubicBezTo>
                    <a:cubicBezTo>
                      <a:pt x="22606" y="89408"/>
                      <a:pt x="19304" y="87122"/>
                      <a:pt x="16383" y="84582"/>
                    </a:cubicBezTo>
                    <a:cubicBezTo>
                      <a:pt x="13462" y="82042"/>
                      <a:pt x="10795" y="78994"/>
                      <a:pt x="8636" y="75819"/>
                    </a:cubicBezTo>
                    <a:cubicBezTo>
                      <a:pt x="6477" y="72644"/>
                      <a:pt x="4572" y="69088"/>
                      <a:pt x="3175" y="65532"/>
                    </a:cubicBezTo>
                    <a:cubicBezTo>
                      <a:pt x="1778" y="61976"/>
                      <a:pt x="1016" y="58039"/>
                      <a:pt x="508" y="54229"/>
                    </a:cubicBezTo>
                    <a:cubicBezTo>
                      <a:pt x="0" y="50419"/>
                      <a:pt x="0" y="46355"/>
                      <a:pt x="508" y="42545"/>
                    </a:cubicBezTo>
                    <a:cubicBezTo>
                      <a:pt x="1016" y="38735"/>
                      <a:pt x="1778" y="34798"/>
                      <a:pt x="3175" y="31242"/>
                    </a:cubicBezTo>
                    <a:cubicBezTo>
                      <a:pt x="4572" y="27686"/>
                      <a:pt x="6477" y="24130"/>
                      <a:pt x="8636" y="20955"/>
                    </a:cubicBezTo>
                    <a:cubicBezTo>
                      <a:pt x="10795" y="17780"/>
                      <a:pt x="13462" y="14732"/>
                      <a:pt x="16383" y="12192"/>
                    </a:cubicBezTo>
                    <a:cubicBezTo>
                      <a:pt x="19304" y="9652"/>
                      <a:pt x="22606" y="7366"/>
                      <a:pt x="26035" y="5588"/>
                    </a:cubicBezTo>
                    <a:cubicBezTo>
                      <a:pt x="29464" y="3810"/>
                      <a:pt x="33147" y="2286"/>
                      <a:pt x="36830" y="1397"/>
                    </a:cubicBezTo>
                    <a:cubicBezTo>
                      <a:pt x="40513" y="508"/>
                      <a:pt x="48387" y="0"/>
                      <a:pt x="48387" y="0"/>
                    </a:cubicBezTo>
                  </a:path>
                </a:pathLst>
              </a:custGeom>
              <a:solidFill>
                <a:srgbClr val="293039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56" name="TextBox 56"/>
          <p:cNvSpPr txBox="1"/>
          <p:nvPr/>
        </p:nvSpPr>
        <p:spPr>
          <a:xfrm>
            <a:off x="169680" y="1262565"/>
            <a:ext cx="2145545" cy="560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Білім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</a:t>
            </a: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сапасы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:</a:t>
            </a:r>
            <a:endParaRPr lang="ru-RU" sz="1375" b="1" dirty="0">
              <a:solidFill>
                <a:srgbClr val="F79646">
                  <a:lumMod val="75000"/>
                </a:srgbClr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2-4 </a:t>
            </a:r>
            <a:r>
              <a:rPr lang="ru-RU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63,64%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(1311)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4BACC6">
                  <a:lumMod val="75000"/>
                </a:srgbClr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5-9 </a:t>
            </a:r>
            <a:r>
              <a:rPr lang="ru-RU" sz="1375" b="1" dirty="0" err="1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62,47%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(1996)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8064A2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10-11 </a:t>
            </a:r>
            <a:r>
              <a:rPr lang="ru-RU" sz="1375" b="1" dirty="0" err="1">
                <a:solidFill>
                  <a:srgbClr val="8064A2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8064A2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62,30%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8064A2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(382)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2-11 </a:t>
            </a:r>
            <a:r>
              <a:rPr lang="ru-RU" sz="1375" b="1" dirty="0" err="1">
                <a:solidFill>
                  <a:srgbClr val="0070C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62,87%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(3689)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1 </a:t>
            </a:r>
            <a:r>
              <a:rPr lang="ru-RU" sz="1375" b="1" dirty="0" err="1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(577)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Times New Roman" panose="02020603050405020304" pitchFamily="18" charset="0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1-11 </a:t>
            </a:r>
            <a:r>
              <a:rPr lang="ru-RU" sz="1375" b="1" dirty="0" err="1">
                <a:solidFill>
                  <a:srgbClr val="FF000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Times New Roman" panose="02020603050405020304" pitchFamily="18" charset="0"/>
                <a:sym typeface="Eastman Grotesque Bold"/>
              </a:rPr>
              <a:t> (4266)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en-US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65" name="TextBox 56">
            <a:extLst>
              <a:ext uri="{FF2B5EF4-FFF2-40B4-BE49-F238E27FC236}">
                <a16:creationId xmlns:a16="http://schemas.microsoft.com/office/drawing/2014/main" id="{CB7927D0-3E97-437E-8296-84B4659CAA17}"/>
              </a:ext>
            </a:extLst>
          </p:cNvPr>
          <p:cNvSpPr txBox="1"/>
          <p:nvPr/>
        </p:nvSpPr>
        <p:spPr>
          <a:xfrm>
            <a:off x="2509084" y="1227269"/>
            <a:ext cx="2145545" cy="560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Білім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сапасы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  <a:endParaRPr lang="ru-RU" sz="1375" b="1" dirty="0">
              <a:solidFill>
                <a:srgbClr val="F79646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2-4 </a:t>
            </a:r>
            <a:r>
              <a:rPr lang="ru-RU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67,09%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(1331)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5-9 </a:t>
            </a:r>
            <a:r>
              <a:rPr lang="ru-RU" sz="1375" b="1" dirty="0" err="1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65,5%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(2029)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10-11 </a:t>
            </a:r>
            <a:r>
              <a:rPr lang="ru-RU" sz="1375" b="1" dirty="0" err="1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64,27% </a:t>
            </a:r>
            <a:endParaRPr lang="ru-RU" sz="1375" b="1" dirty="0">
              <a:solidFill>
                <a:srgbClr val="4F81BD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(389) </a:t>
            </a:r>
            <a:endParaRPr lang="ru-RU" sz="1375" b="1" dirty="0">
              <a:solidFill>
                <a:srgbClr val="4F81BD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2-11 </a:t>
            </a:r>
            <a:r>
              <a:rPr lang="ru-RU" sz="1375" b="1" dirty="0" err="1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65,94%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(3749)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 </a:t>
            </a:r>
            <a:r>
              <a:rPr lang="ru-RU" sz="1375" b="1" dirty="0" err="1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(578)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1 -11 </a:t>
            </a:r>
            <a:r>
              <a:rPr lang="ru-RU" sz="1375" b="1" dirty="0" err="1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(4327)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en-US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66" name="TextBox 56">
            <a:extLst>
              <a:ext uri="{FF2B5EF4-FFF2-40B4-BE49-F238E27FC236}">
                <a16:creationId xmlns:a16="http://schemas.microsoft.com/office/drawing/2014/main" id="{DC20A861-7EF1-41E3-8AA8-16519CA01CAA}"/>
              </a:ext>
            </a:extLst>
          </p:cNvPr>
          <p:cNvSpPr txBox="1"/>
          <p:nvPr/>
        </p:nvSpPr>
        <p:spPr>
          <a:xfrm>
            <a:off x="4804188" y="1251119"/>
            <a:ext cx="2145545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Білім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сапасы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  <a:endParaRPr lang="ru-RU" sz="1375" b="1" dirty="0">
              <a:solidFill>
                <a:srgbClr val="F79646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2-4 </a:t>
            </a:r>
            <a:r>
              <a:rPr lang="ru-RU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75,68%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(1332)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5-9 </a:t>
            </a:r>
            <a:r>
              <a:rPr lang="ru-RU" sz="1375" b="1" dirty="0" err="1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68,56%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(2026)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10-11 </a:t>
            </a:r>
            <a:r>
              <a:rPr lang="ru-RU" sz="1375" b="1" dirty="0" err="1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67,91% </a:t>
            </a:r>
            <a:endParaRPr lang="ru-RU" sz="1375" b="1" dirty="0">
              <a:solidFill>
                <a:srgbClr val="4F81BD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(374) </a:t>
            </a:r>
            <a:endParaRPr lang="ru-RU" sz="1375" b="1" dirty="0">
              <a:solidFill>
                <a:srgbClr val="FF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2-11 </a:t>
            </a:r>
            <a:r>
              <a:rPr lang="ru-RU" sz="1375" b="1" dirty="0" err="1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71,03%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(3732)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 </a:t>
            </a:r>
            <a:r>
              <a:rPr lang="ru-RU" sz="1375" b="1" dirty="0" err="1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(579)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1-11 </a:t>
            </a:r>
            <a:r>
              <a:rPr lang="ru-RU" sz="1375" b="1" dirty="0" err="1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(4311)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en-US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67" name="TextBox 56">
            <a:extLst>
              <a:ext uri="{FF2B5EF4-FFF2-40B4-BE49-F238E27FC236}">
                <a16:creationId xmlns:a16="http://schemas.microsoft.com/office/drawing/2014/main" id="{9B98A02B-03D0-4646-9967-2135AACBA668}"/>
              </a:ext>
            </a:extLst>
          </p:cNvPr>
          <p:cNvSpPr txBox="1"/>
          <p:nvPr/>
        </p:nvSpPr>
        <p:spPr>
          <a:xfrm>
            <a:off x="7104120" y="1293398"/>
            <a:ext cx="2145545" cy="5116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Білім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сапасы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  <a:endParaRPr lang="ru-RU" sz="1375" b="1" dirty="0">
              <a:solidFill>
                <a:srgbClr val="F79646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2-4 </a:t>
            </a:r>
            <a:r>
              <a:rPr lang="ru-RU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77,22%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(1330)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5-9 </a:t>
            </a:r>
            <a:r>
              <a:rPr lang="ru-RU" sz="1375" b="1" dirty="0" err="1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64,89%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(2031)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10-11 </a:t>
            </a:r>
            <a:r>
              <a:rPr lang="ru-RU" sz="1375" b="1" dirty="0" err="1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61,60% </a:t>
            </a:r>
            <a:endParaRPr lang="ru-RU" sz="1375" b="1" dirty="0">
              <a:solidFill>
                <a:srgbClr val="FF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(375) </a:t>
            </a:r>
            <a:endParaRPr lang="ru-RU" sz="1375" b="1" dirty="0">
              <a:solidFill>
                <a:srgbClr val="0070C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2-11 </a:t>
            </a:r>
            <a:r>
              <a:rPr lang="ru-RU" sz="1375" b="1" dirty="0" err="1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68,95%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(3736)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 </a:t>
            </a:r>
            <a:r>
              <a:rPr lang="ru-RU" sz="1375" b="1" dirty="0" err="1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(578) 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1-11 </a:t>
            </a:r>
            <a:r>
              <a:rPr lang="ru-RU" sz="1375" b="1" dirty="0" err="1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(4314) </a:t>
            </a:r>
            <a:endParaRPr lang="en-US" sz="1375" b="1" dirty="0">
              <a:solidFill>
                <a:srgbClr val="FF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25A775E6-345A-46C2-881C-F9055B24B2C8}"/>
              </a:ext>
            </a:extLst>
          </p:cNvPr>
          <p:cNvSpPr txBox="1"/>
          <p:nvPr/>
        </p:nvSpPr>
        <p:spPr>
          <a:xfrm>
            <a:off x="9586472" y="1294812"/>
            <a:ext cx="2145545" cy="5116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Білім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сапасы</a:t>
            </a:r>
            <a:r>
              <a:rPr lang="en-US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  <a:endParaRPr lang="ru-RU" sz="1375" b="1" dirty="0">
              <a:solidFill>
                <a:srgbClr val="F79646">
                  <a:lumMod val="75000"/>
                </a:srgbClr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2-4 </a:t>
            </a:r>
            <a:r>
              <a:rPr lang="ru-RU" sz="1375" b="1" dirty="0" err="1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78,05%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7964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(1330)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5-9 </a:t>
            </a:r>
            <a:r>
              <a:rPr lang="ru-RU" sz="1375" b="1" dirty="0" err="1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70,85%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4BACC6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(2031)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10-11 </a:t>
            </a:r>
            <a:r>
              <a:rPr lang="ru-RU" sz="1375" b="1" dirty="0" err="1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70,67%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(375)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2-11 </a:t>
            </a:r>
            <a:r>
              <a:rPr lang="ru-RU" sz="1375" b="1" dirty="0" err="1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73,39%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0070C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(3736)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 </a:t>
            </a:r>
            <a:r>
              <a:rPr lang="ru-RU" sz="1375" b="1" dirty="0" err="1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C0504D">
                    <a:lumMod val="75000"/>
                  </a:srgbClr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(578)</a:t>
            </a: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endParaRPr lang="ru-RU" sz="1375" b="1" dirty="0">
              <a:solidFill>
                <a:srgbClr val="00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ctr" defTabSz="609630">
              <a:lnSpc>
                <a:spcPts val="1926"/>
              </a:lnSpc>
              <a:spcBef>
                <a:spcPct val="0"/>
              </a:spcBef>
              <a:defRPr/>
            </a:pP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1-11 </a:t>
            </a:r>
            <a:r>
              <a:rPr lang="ru-RU" sz="1375" b="1" dirty="0" err="1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сынып</a:t>
            </a:r>
            <a:r>
              <a:rPr lang="ru-RU" sz="1375" b="1" dirty="0">
                <a:solidFill>
                  <a:srgbClr val="FF000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(4314)</a:t>
            </a:r>
            <a:endParaRPr lang="en-US" sz="1375" b="1" dirty="0">
              <a:solidFill>
                <a:srgbClr val="FF000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EDBC1DEB-2794-4392-BD6C-9ED4D538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 sz="1200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267E0413-18A6-4689-8CCF-F3E46412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-215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 sz="1200"/>
          </a:p>
        </p:txBody>
      </p:sp>
    </p:spTree>
    <p:extLst>
      <p:ext uri="{BB962C8B-B14F-4D97-AF65-F5344CB8AC3E}">
        <p14:creationId xmlns:p14="http://schemas.microsoft.com/office/powerpoint/2010/main" val="256778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475">
              <a:srgbClr val="00B0F0"/>
            </a:gs>
            <a:gs pos="0">
              <a:schemeClr val="accent3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2758">
              <a:schemeClr val="accent3">
                <a:lumMod val="40000"/>
                <a:lumOff val="60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27676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018C51-429B-414D-AE33-D7CA26B5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55" y="3373518"/>
            <a:ext cx="4918888" cy="2613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8497508" y="3638162"/>
            <a:ext cx="3622774" cy="30206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8420F-B8F4-53E4-53B6-B4A032E3B8C4}"/>
              </a:ext>
            </a:extLst>
          </p:cNvPr>
          <p:cNvSpPr txBox="1"/>
          <p:nvPr/>
        </p:nvSpPr>
        <p:spPr>
          <a:xfrm>
            <a:off x="11770215" y="64417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36110" y="3748240"/>
            <a:ext cx="3392118" cy="2848417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37682F95-6FAF-AF58-081F-D056E52E856B}"/>
              </a:ext>
            </a:extLst>
          </p:cNvPr>
          <p:cNvSpPr txBox="1"/>
          <p:nvPr/>
        </p:nvSpPr>
        <p:spPr>
          <a:xfrm>
            <a:off x="2426506" y="68736"/>
            <a:ext cx="9765494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"Адал азамат "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біртұтас тәрбие бағдарламасы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AFD490-DBB5-4E9B-B3BF-5E75ABD26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4" y="104588"/>
            <a:ext cx="1141505" cy="11415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C19863-69B7-426E-A4A2-F213E08E7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6" y="104589"/>
            <a:ext cx="1141505" cy="1141505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D31F96-9F78-4764-9A70-E03B9638A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07" y="2373334"/>
            <a:ext cx="3128897" cy="1864828"/>
          </a:xfrm>
          <a:prstGeom prst="round2DiagRect">
            <a:avLst>
              <a:gd name="adj1" fmla="val 16667"/>
              <a:gd name="adj2" fmla="val 1316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09639-549A-42A7-973E-CEB647C5C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44" y="4484666"/>
            <a:ext cx="3569225" cy="2110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54CE62D1-E084-4A36-9B87-7A4F234E8223}"/>
              </a:ext>
            </a:extLst>
          </p:cNvPr>
          <p:cNvSpPr/>
          <p:nvPr/>
        </p:nvSpPr>
        <p:spPr>
          <a:xfrm rot="10800000">
            <a:off x="11187952" y="136330"/>
            <a:ext cx="866065" cy="670494"/>
          </a:xfrm>
          <a:custGeom>
            <a:avLst/>
            <a:gdLst/>
            <a:ahLst/>
            <a:cxnLst/>
            <a:rect l="l" t="t" r="r" b="b"/>
            <a:pathLst>
              <a:path w="692062" h="696414">
                <a:moveTo>
                  <a:pt x="0" y="0"/>
                </a:moveTo>
                <a:lnTo>
                  <a:pt x="692062" y="0"/>
                </a:lnTo>
                <a:lnTo>
                  <a:pt x="692062" y="696414"/>
                </a:lnTo>
                <a:lnTo>
                  <a:pt x="0" y="69641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2" descr="Instagram - Скачать бесплатно. Мессенджеры. Аудио- и видеозвонки">
            <a:extLst>
              <a:ext uri="{FF2B5EF4-FFF2-40B4-BE49-F238E27FC236}">
                <a16:creationId xmlns:a16="http://schemas.microsoft.com/office/drawing/2014/main" id="{C7BA92BC-AC54-4257-8C05-A97C6C1E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67" y="1820718"/>
            <a:ext cx="694752" cy="69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acebook — Выполните вход или зарегистрируйтесь">
            <a:extLst>
              <a:ext uri="{FF2B5EF4-FFF2-40B4-BE49-F238E27FC236}">
                <a16:creationId xmlns:a16="http://schemas.microsoft.com/office/drawing/2014/main" id="{B7DD20A0-60D1-4927-8EF1-8F3C3007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39" y="1872000"/>
            <a:ext cx="592188" cy="59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Telegram — Википедия">
            <a:extLst>
              <a:ext uri="{FF2B5EF4-FFF2-40B4-BE49-F238E27FC236}">
                <a16:creationId xmlns:a16="http://schemas.microsoft.com/office/drawing/2014/main" id="{6773E29A-E677-458F-8E89-946A3B10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79" y="1887444"/>
            <a:ext cx="592188" cy="5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715FE0-5604-4D64-BAD0-9877AD683E32}"/>
              </a:ext>
            </a:extLst>
          </p:cNvPr>
          <p:cNvSpPr txBox="1"/>
          <p:nvPr/>
        </p:nvSpPr>
        <p:spPr>
          <a:xfrm>
            <a:off x="5136352" y="1737207"/>
            <a:ext cx="2283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@101_jailymektep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публикаций</a:t>
            </a:r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672,8 тыс.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Подписчики-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6581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Публикации-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2086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Просмотры-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тыс.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5D7A8-0566-4E75-B98C-95E6FD22A41F}"/>
              </a:ext>
            </a:extLst>
          </p:cNvPr>
          <p:cNvSpPr txBox="1"/>
          <p:nvPr/>
        </p:nvSpPr>
        <p:spPr>
          <a:xfrm>
            <a:off x="7758123" y="1823958"/>
            <a:ext cx="16368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публикаций- 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4736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Подписчики- 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</a:p>
          <a:p>
            <a:pPr lvl="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Публикации- 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1230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0E7A6-74D9-4A48-8A74-9CDD7CFD12BD}"/>
              </a:ext>
            </a:extLst>
          </p:cNvPr>
          <p:cNvSpPr txBox="1"/>
          <p:nvPr/>
        </p:nvSpPr>
        <p:spPr>
          <a:xfrm>
            <a:off x="10143473" y="1943222"/>
            <a:ext cx="151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1362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2229E6-4B78-47D8-AB37-7B246B552F3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9780" r="10170" b="8664"/>
          <a:stretch/>
        </p:blipFill>
        <p:spPr>
          <a:xfrm>
            <a:off x="10096502" y="2464294"/>
            <a:ext cx="1815739" cy="9533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60F23B-6F86-42A2-A2F8-97205ED357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09317" y="2535832"/>
            <a:ext cx="2051761" cy="6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A1113-0172-4818-A570-EBA493A9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DF55D1-9E3C-4D52-85F2-4CE8556B0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8555"/>
          </a:xfrm>
        </p:spPr>
      </p:pic>
    </p:spTree>
    <p:extLst>
      <p:ext uri="{BB962C8B-B14F-4D97-AF65-F5344CB8AC3E}">
        <p14:creationId xmlns:p14="http://schemas.microsoft.com/office/powerpoint/2010/main" val="284752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4266944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257</Words>
  <Application>Microsoft Office PowerPoint</Application>
  <PresentationFormat>Широкоэкранный</PresentationFormat>
  <Paragraphs>196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Eastman Grotesque Bold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Nurbek Yerikuly</dc:creator>
  <cp:lastModifiedBy>IT-6</cp:lastModifiedBy>
  <cp:revision>15</cp:revision>
  <dcterms:created xsi:type="dcterms:W3CDTF">2025-06-11T05:21:22Z</dcterms:created>
  <dcterms:modified xsi:type="dcterms:W3CDTF">2025-06-26T06:46:14Z</dcterms:modified>
</cp:coreProperties>
</file>